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  <p:sldMasterId id="2147483682" r:id="rId2"/>
  </p:sldMasterIdLst>
  <p:notesMasterIdLst>
    <p:notesMasterId r:id="rId19"/>
  </p:notesMasterIdLst>
  <p:sldIdLst>
    <p:sldId id="256" r:id="rId3"/>
    <p:sldId id="261" r:id="rId4"/>
    <p:sldId id="262" r:id="rId5"/>
    <p:sldId id="263" r:id="rId6"/>
    <p:sldId id="264" r:id="rId7"/>
    <p:sldId id="265" r:id="rId8"/>
    <p:sldId id="313" r:id="rId9"/>
    <p:sldId id="266" r:id="rId10"/>
    <p:sldId id="271" r:id="rId11"/>
    <p:sldId id="314" r:id="rId12"/>
    <p:sldId id="315" r:id="rId13"/>
    <p:sldId id="282" r:id="rId14"/>
    <p:sldId id="316" r:id="rId15"/>
    <p:sldId id="268" r:id="rId16"/>
    <p:sldId id="317" r:id="rId17"/>
    <p:sldId id="318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Catamaran" panose="020B0604020202020204" charset="0"/>
      <p:regular r:id="rId21"/>
      <p:bold r:id="rId22"/>
    </p:embeddedFont>
    <p:embeddedFont>
      <p:font typeface="Chau Philomene One" panose="020B0604020202020204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490F9-226B-40E5-BE40-7F01132FD1FC}" v="1816" dt="2022-02-18T12:19:52.707"/>
    <p1510:client id="{D93B5E93-B46B-495E-8738-8C10EF0C607E}" v="2" dt="2022-02-17T15:11:54.311"/>
    <p1510:client id="{ED0EBE29-6706-4755-9666-BD5C3B86721E}" v="3" dt="2022-02-17T15:12:10.715"/>
  </p1510:revLst>
</p1510:revInfo>
</file>

<file path=ppt/tableStyles.xml><?xml version="1.0" encoding="utf-8"?>
<a:tblStyleLst xmlns:a="http://schemas.openxmlformats.org/drawingml/2006/main" def="{D434D495-6794-45BC-958D-55C9D307FB73}">
  <a:tblStyle styleId="{D434D495-6794-45BC-958D-55C9D307FB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736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8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fc00c627c8_0_2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fc00c627c8_0_2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8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968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fc00c627c8_0_2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Google Shape;2132;gfc00c627c8_0_2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74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fc00c627c8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fc00c627c8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207fd22f2_0_25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207fd22f2_0_25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629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fc00c627c8_0_2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fc00c627c8_0_2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09800" y="768100"/>
            <a:ext cx="4724400" cy="22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0150" y="2949200"/>
            <a:ext cx="56037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2704875" y="1555275"/>
            <a:ext cx="53157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4967750" y="2611250"/>
            <a:ext cx="3052800" cy="57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-414000" y="77050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1"/>
          <p:cNvGrpSpPr/>
          <p:nvPr/>
        </p:nvGrpSpPr>
        <p:grpSpPr>
          <a:xfrm>
            <a:off x="7036515" y="539499"/>
            <a:ext cx="2620158" cy="939026"/>
            <a:chOff x="6680975" y="98150"/>
            <a:chExt cx="2463017" cy="882709"/>
          </a:xfrm>
        </p:grpSpPr>
        <p:sp>
          <p:nvSpPr>
            <p:cNvPr id="74" name="Google Shape;74;p11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91790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25100" y="2152500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550485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5504850" y="2152500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/>
          </p:nvPr>
        </p:nvSpPr>
        <p:spPr>
          <a:xfrm>
            <a:off x="1925100" y="2931228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25100" y="3441553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/>
          </p:nvPr>
        </p:nvSpPr>
        <p:spPr>
          <a:xfrm>
            <a:off x="5504850" y="2931228"/>
            <a:ext cx="2557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504850" y="3441553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1063350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1063350" y="31256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4555951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4555951" y="311497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4948800" y="119450"/>
            <a:ext cx="1967984" cy="4848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7579165" y="861197"/>
            <a:ext cx="2063762" cy="739622"/>
            <a:chOff x="6680975" y="98150"/>
            <a:chExt cx="2463017" cy="882709"/>
          </a:xfrm>
        </p:grpSpPr>
        <p:sp>
          <p:nvSpPr>
            <p:cNvPr id="96" name="Google Shape;96;p13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-495325" y="21140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765650" y="1534050"/>
            <a:ext cx="56127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2640175" y="2808150"/>
            <a:ext cx="385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7218600" y="798050"/>
            <a:ext cx="2987695" cy="7360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02071" y="110575"/>
            <a:ext cx="2907536" cy="1017710"/>
          </a:xfrm>
          <a:custGeom>
            <a:avLst/>
            <a:gdLst/>
            <a:ahLst/>
            <a:cxnLst/>
            <a:rect l="l" t="t" r="r" b="b"/>
            <a:pathLst>
              <a:path w="96636" h="33825" extrusionOk="0">
                <a:moveTo>
                  <a:pt x="56007" y="0"/>
                </a:moveTo>
                <a:cubicBezTo>
                  <a:pt x="49469" y="0"/>
                  <a:pt x="44032" y="4937"/>
                  <a:pt x="43331" y="11342"/>
                </a:cubicBezTo>
                <a:cubicBezTo>
                  <a:pt x="41263" y="10141"/>
                  <a:pt x="38861" y="9440"/>
                  <a:pt x="36326" y="9440"/>
                </a:cubicBezTo>
                <a:cubicBezTo>
                  <a:pt x="29421" y="9440"/>
                  <a:pt x="23684" y="14377"/>
                  <a:pt x="22416" y="20882"/>
                </a:cubicBezTo>
                <a:cubicBezTo>
                  <a:pt x="21349" y="20315"/>
                  <a:pt x="20148" y="19981"/>
                  <a:pt x="18847" y="19981"/>
                </a:cubicBezTo>
                <a:cubicBezTo>
                  <a:pt x="14644" y="19981"/>
                  <a:pt x="11175" y="23417"/>
                  <a:pt x="11175" y="27653"/>
                </a:cubicBezTo>
                <a:cubicBezTo>
                  <a:pt x="11175" y="28721"/>
                  <a:pt x="11408" y="29721"/>
                  <a:pt x="11775" y="30622"/>
                </a:cubicBezTo>
                <a:cubicBezTo>
                  <a:pt x="7239" y="30889"/>
                  <a:pt x="3136" y="32056"/>
                  <a:pt x="0" y="33824"/>
                </a:cubicBezTo>
                <a:lnTo>
                  <a:pt x="96636" y="33824"/>
                </a:lnTo>
                <a:cubicBezTo>
                  <a:pt x="92900" y="29888"/>
                  <a:pt x="87296" y="27286"/>
                  <a:pt x="80991" y="27286"/>
                </a:cubicBezTo>
                <a:cubicBezTo>
                  <a:pt x="80358" y="27286"/>
                  <a:pt x="79791" y="27353"/>
                  <a:pt x="79190" y="27386"/>
                </a:cubicBezTo>
                <a:cubicBezTo>
                  <a:pt x="79290" y="26819"/>
                  <a:pt x="79357" y="26252"/>
                  <a:pt x="79357" y="25652"/>
                </a:cubicBezTo>
                <a:cubicBezTo>
                  <a:pt x="79357" y="19914"/>
                  <a:pt x="74687" y="15278"/>
                  <a:pt x="68983" y="15278"/>
                </a:cubicBezTo>
                <a:cubicBezTo>
                  <a:pt x="68816" y="15278"/>
                  <a:pt x="68683" y="15278"/>
                  <a:pt x="68516" y="15344"/>
                </a:cubicBezTo>
                <a:cubicBezTo>
                  <a:pt x="68683" y="14511"/>
                  <a:pt x="68783" y="13610"/>
                  <a:pt x="68783" y="12743"/>
                </a:cubicBezTo>
                <a:cubicBezTo>
                  <a:pt x="68783" y="5704"/>
                  <a:pt x="63045" y="0"/>
                  <a:pt x="560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5072850" y="3107402"/>
            <a:ext cx="33462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189650" y="1186498"/>
            <a:ext cx="4229400" cy="171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7689887" y="188174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2838600" y="30250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162400" y="1349024"/>
            <a:ext cx="4819200" cy="156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2370900" y="2764025"/>
            <a:ext cx="44022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-590350" y="1854823"/>
            <a:ext cx="3002472" cy="739644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307900" y="-83321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6981590" y="433797"/>
            <a:ext cx="2063762" cy="739622"/>
            <a:chOff x="6680975" y="98150"/>
            <a:chExt cx="2463017" cy="882709"/>
          </a:xfrm>
        </p:grpSpPr>
        <p:sp>
          <p:nvSpPr>
            <p:cNvPr id="118" name="Google Shape;118;p16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 flipH="1">
            <a:off x="-220415" y="3792975"/>
            <a:ext cx="9584840" cy="1465479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20000" y="1381075"/>
            <a:ext cx="7704000" cy="28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/>
          <p:nvPr/>
        </p:nvSpPr>
        <p:spPr>
          <a:xfrm flipH="1">
            <a:off x="-441525" y="4543102"/>
            <a:ext cx="10371925" cy="9629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7"/>
          <p:cNvSpPr/>
          <p:nvPr/>
        </p:nvSpPr>
        <p:spPr>
          <a:xfrm flipH="1">
            <a:off x="4122300" y="3168971"/>
            <a:ext cx="6206480" cy="2178819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7616775" y="2327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-483400" y="362040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720000" y="1784675"/>
            <a:ext cx="315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720000" y="2387550"/>
            <a:ext cx="3212700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/>
          <p:nvPr/>
        </p:nvSpPr>
        <p:spPr>
          <a:xfrm flipH="1">
            <a:off x="-441525" y="4543102"/>
            <a:ext cx="10371925" cy="9629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2" name="Google Shape;132;p18"/>
          <p:cNvSpPr/>
          <p:nvPr/>
        </p:nvSpPr>
        <p:spPr>
          <a:xfrm>
            <a:off x="-746326" y="3942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6965924" y="2482104"/>
            <a:ext cx="2468764" cy="1065477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-323725" y="3371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5280775" y="1784675"/>
            <a:ext cx="315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5218075" y="2387550"/>
            <a:ext cx="3212700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0" name="Google Shape;140;p19"/>
          <p:cNvSpPr/>
          <p:nvPr/>
        </p:nvSpPr>
        <p:spPr>
          <a:xfrm>
            <a:off x="3042475" y="540303"/>
            <a:ext cx="2320030" cy="10012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-177975" y="212800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8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720000" y="1211425"/>
            <a:ext cx="315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720000" y="1814300"/>
            <a:ext cx="3212700" cy="15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/>
          <p:nvPr/>
        </p:nvSpPr>
        <p:spPr>
          <a:xfrm flipH="1">
            <a:off x="-441525" y="4543102"/>
            <a:ext cx="10371925" cy="9629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46" name="Google Shape;146;p20"/>
          <p:cNvSpPr/>
          <p:nvPr/>
        </p:nvSpPr>
        <p:spPr>
          <a:xfrm>
            <a:off x="-746326" y="3942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7287640" y="169747"/>
            <a:ext cx="2063762" cy="739622"/>
            <a:chOff x="6680975" y="98150"/>
            <a:chExt cx="2463017" cy="882709"/>
          </a:xfrm>
        </p:grpSpPr>
        <p:sp>
          <p:nvSpPr>
            <p:cNvPr id="148" name="Google Shape;148;p20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0"/>
          <p:cNvSpPr/>
          <p:nvPr/>
        </p:nvSpPr>
        <p:spPr>
          <a:xfrm>
            <a:off x="4909700" y="31480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-323725" y="3371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22825" y="1984650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922825" y="955900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22825" y="2770600"/>
            <a:ext cx="48393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152400" y="3798074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772097" y="3307077"/>
            <a:ext cx="6397602" cy="2622792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5663390" y="512897"/>
            <a:ext cx="2063762" cy="739622"/>
            <a:chOff x="6680975" y="98150"/>
            <a:chExt cx="2463017" cy="882709"/>
          </a:xfrm>
        </p:grpSpPr>
        <p:sp>
          <p:nvSpPr>
            <p:cNvPr id="25" name="Google Shape;25;p3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/>
          <p:nvPr/>
        </p:nvSpPr>
        <p:spPr>
          <a:xfrm>
            <a:off x="-530025" y="220192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-360863" y="2703665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7444400" y="4012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-366924" y="4261359"/>
            <a:ext cx="9893950" cy="977025"/>
          </a:xfrm>
          <a:custGeom>
            <a:avLst/>
            <a:gdLst/>
            <a:ahLst/>
            <a:cxnLst/>
            <a:rect l="l" t="t" r="r" b="b"/>
            <a:pathLst>
              <a:path w="395758" h="39081" extrusionOk="0">
                <a:moveTo>
                  <a:pt x="31806" y="13156"/>
                </a:moveTo>
                <a:cubicBezTo>
                  <a:pt x="48499" y="11929"/>
                  <a:pt x="80246" y="18945"/>
                  <a:pt x="107148" y="16790"/>
                </a:cubicBezTo>
                <a:cubicBezTo>
                  <a:pt x="134050" y="14635"/>
                  <a:pt x="172489" y="1797"/>
                  <a:pt x="193220" y="227"/>
                </a:cubicBezTo>
                <a:cubicBezTo>
                  <a:pt x="213951" y="-1342"/>
                  <a:pt x="214044" y="5695"/>
                  <a:pt x="231536" y="7373"/>
                </a:cubicBezTo>
                <a:cubicBezTo>
                  <a:pt x="249028" y="9051"/>
                  <a:pt x="272398" y="9375"/>
                  <a:pt x="298173" y="10295"/>
                </a:cubicBezTo>
                <a:cubicBezTo>
                  <a:pt x="323948" y="11215"/>
                  <a:pt x="371112" y="8805"/>
                  <a:pt x="386188" y="12894"/>
                </a:cubicBezTo>
                <a:cubicBezTo>
                  <a:pt x="401264" y="16983"/>
                  <a:pt x="395710" y="31069"/>
                  <a:pt x="388631" y="34830"/>
                </a:cubicBezTo>
                <a:cubicBezTo>
                  <a:pt x="381552" y="38591"/>
                  <a:pt x="358929" y="35325"/>
                  <a:pt x="343714" y="35458"/>
                </a:cubicBezTo>
                <a:cubicBezTo>
                  <a:pt x="328499" y="35591"/>
                  <a:pt x="349691" y="35104"/>
                  <a:pt x="297340" y="35627"/>
                </a:cubicBezTo>
                <a:cubicBezTo>
                  <a:pt x="244989" y="36151"/>
                  <a:pt x="77999" y="40512"/>
                  <a:pt x="29607" y="38599"/>
                </a:cubicBezTo>
                <a:cubicBezTo>
                  <a:pt x="-18784" y="36686"/>
                  <a:pt x="6625" y="28391"/>
                  <a:pt x="6991" y="24150"/>
                </a:cubicBezTo>
                <a:cubicBezTo>
                  <a:pt x="7358" y="19910"/>
                  <a:pt x="15113" y="14383"/>
                  <a:pt x="31806" y="131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 flipH="1">
            <a:off x="-441525" y="4543102"/>
            <a:ext cx="10371925" cy="9629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9" name="Google Shape;159;p22"/>
          <p:cNvSpPr/>
          <p:nvPr/>
        </p:nvSpPr>
        <p:spPr>
          <a:xfrm>
            <a:off x="-746326" y="3942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7718562" y="677815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85525" y="21514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CUSTOM_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671100" y="1977554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title" idx="2" hasCustomPrompt="1"/>
          </p:nvPr>
        </p:nvSpPr>
        <p:spPr>
          <a:xfrm>
            <a:off x="7277700" y="962687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3671100" y="2798057"/>
            <a:ext cx="48393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5136175" y="0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586550" y="104897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flipH="1">
            <a:off x="-152402" y="2673176"/>
            <a:ext cx="6397602" cy="3028098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4654557" y="3798074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CUSTOM_4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2152350" y="1984650"/>
            <a:ext cx="48393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 hasCustomPrompt="1"/>
          </p:nvPr>
        </p:nvSpPr>
        <p:spPr>
          <a:xfrm>
            <a:off x="3955650" y="955900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2152350" y="2770600"/>
            <a:ext cx="48393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77" name="Google Shape;177;p24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-848425" y="148255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7205399" y="26719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1290750" y="29983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4945625" y="29983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3"/>
          </p:nvPr>
        </p:nvSpPr>
        <p:spPr>
          <a:xfrm>
            <a:off x="1542700" y="3459950"/>
            <a:ext cx="2403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ubTitle" idx="4"/>
          </p:nvPr>
        </p:nvSpPr>
        <p:spPr>
          <a:xfrm>
            <a:off x="5197625" y="3459950"/>
            <a:ext cx="24036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-885750" y="37055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7475375" y="883900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-408000" y="136832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flipH="1">
            <a:off x="-239580" y="4237975"/>
            <a:ext cx="10904005" cy="11156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475500" y="1405250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1"/>
          </p:nvPr>
        </p:nvSpPr>
        <p:spPr>
          <a:xfrm>
            <a:off x="1167950" y="1810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2"/>
          </p:nvPr>
        </p:nvSpPr>
        <p:spPr>
          <a:xfrm>
            <a:off x="3711299" y="2313225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3"/>
          </p:nvPr>
        </p:nvSpPr>
        <p:spPr>
          <a:xfrm>
            <a:off x="3403800" y="2718002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title" idx="4"/>
          </p:nvPr>
        </p:nvSpPr>
        <p:spPr>
          <a:xfrm>
            <a:off x="5947149" y="1405250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5"/>
          </p:nvPr>
        </p:nvSpPr>
        <p:spPr>
          <a:xfrm>
            <a:off x="5639650" y="1810775"/>
            <a:ext cx="23364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6"/>
          <p:cNvSpPr/>
          <p:nvPr/>
        </p:nvSpPr>
        <p:spPr>
          <a:xfrm flipH="1">
            <a:off x="-152364" y="3227626"/>
            <a:ext cx="5226177" cy="2473632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 flipH="1">
            <a:off x="4287767" y="4001005"/>
            <a:ext cx="4927107" cy="1201966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7668550" y="253417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-249551" y="24314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522725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1353000" y="2076300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2"/>
          </p:nvPr>
        </p:nvSpPr>
        <p:spPr>
          <a:xfrm>
            <a:off x="5624800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3"/>
          </p:nvPr>
        </p:nvSpPr>
        <p:spPr>
          <a:xfrm>
            <a:off x="5455175" y="2076300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4"/>
          </p:nvPr>
        </p:nvSpPr>
        <p:spPr>
          <a:xfrm>
            <a:off x="1522725" y="2855028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5"/>
          </p:nvPr>
        </p:nvSpPr>
        <p:spPr>
          <a:xfrm>
            <a:off x="1353000" y="3289152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 idx="6"/>
          </p:nvPr>
        </p:nvSpPr>
        <p:spPr>
          <a:xfrm>
            <a:off x="5631798" y="2855026"/>
            <a:ext cx="1969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7"/>
          </p:nvPr>
        </p:nvSpPr>
        <p:spPr>
          <a:xfrm>
            <a:off x="5455175" y="3289152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911475" y="328915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-596626" y="38519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719975" y="17205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ubTitle" idx="1"/>
          </p:nvPr>
        </p:nvSpPr>
        <p:spPr>
          <a:xfrm>
            <a:off x="719975" y="2078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title" idx="2"/>
          </p:nvPr>
        </p:nvSpPr>
        <p:spPr>
          <a:xfrm>
            <a:off x="3419244" y="17205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subTitle" idx="3"/>
          </p:nvPr>
        </p:nvSpPr>
        <p:spPr>
          <a:xfrm>
            <a:off x="3419244" y="2078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title" idx="4"/>
          </p:nvPr>
        </p:nvSpPr>
        <p:spPr>
          <a:xfrm>
            <a:off x="719975" y="35349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5"/>
          </p:nvPr>
        </p:nvSpPr>
        <p:spPr>
          <a:xfrm>
            <a:off x="719975" y="38928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 idx="6"/>
          </p:nvPr>
        </p:nvSpPr>
        <p:spPr>
          <a:xfrm>
            <a:off x="3419244" y="35349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7"/>
          </p:nvPr>
        </p:nvSpPr>
        <p:spPr>
          <a:xfrm>
            <a:off x="3419244" y="38928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title" idx="8"/>
          </p:nvPr>
        </p:nvSpPr>
        <p:spPr>
          <a:xfrm>
            <a:off x="6118520" y="17205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9"/>
          </p:nvPr>
        </p:nvSpPr>
        <p:spPr>
          <a:xfrm>
            <a:off x="6118520" y="20784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title" idx="13"/>
          </p:nvPr>
        </p:nvSpPr>
        <p:spPr>
          <a:xfrm>
            <a:off x="6118520" y="35349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14"/>
          </p:nvPr>
        </p:nvSpPr>
        <p:spPr>
          <a:xfrm>
            <a:off x="6118520" y="38928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-885750" y="4390378"/>
            <a:ext cx="10371925" cy="11156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29" name="Google Shape;229;p28"/>
          <p:cNvSpPr/>
          <p:nvPr/>
        </p:nvSpPr>
        <p:spPr>
          <a:xfrm>
            <a:off x="8059199" y="2585515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-599425" y="3532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 hasCustomPrompt="1"/>
          </p:nvPr>
        </p:nvSpPr>
        <p:spPr>
          <a:xfrm>
            <a:off x="2323850" y="449950"/>
            <a:ext cx="44964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29"/>
          <p:cNvSpPr txBox="1">
            <a:spLocks noGrp="1"/>
          </p:cNvSpPr>
          <p:nvPr>
            <p:ph type="subTitle" idx="1"/>
          </p:nvPr>
        </p:nvSpPr>
        <p:spPr>
          <a:xfrm>
            <a:off x="2448850" y="1202050"/>
            <a:ext cx="42465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title" idx="2" hasCustomPrompt="1"/>
          </p:nvPr>
        </p:nvSpPr>
        <p:spPr>
          <a:xfrm>
            <a:off x="2323850" y="1614533"/>
            <a:ext cx="44964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3"/>
          </p:nvPr>
        </p:nvSpPr>
        <p:spPr>
          <a:xfrm>
            <a:off x="2448850" y="2366625"/>
            <a:ext cx="42465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title" idx="4" hasCustomPrompt="1"/>
          </p:nvPr>
        </p:nvSpPr>
        <p:spPr>
          <a:xfrm>
            <a:off x="2323850" y="2777903"/>
            <a:ext cx="44964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5"/>
          </p:nvPr>
        </p:nvSpPr>
        <p:spPr>
          <a:xfrm>
            <a:off x="2448850" y="3530000"/>
            <a:ext cx="4246500" cy="54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-839600" y="3519213"/>
            <a:ext cx="5428058" cy="132417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-201150" y="3995599"/>
            <a:ext cx="9555043" cy="1272822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1"/>
          </p:nvPr>
        </p:nvSpPr>
        <p:spPr>
          <a:xfrm>
            <a:off x="3115200" y="1458000"/>
            <a:ext cx="2913600" cy="12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2"/>
          </p:nvPr>
        </p:nvSpPr>
        <p:spPr>
          <a:xfrm>
            <a:off x="2425000" y="4258425"/>
            <a:ext cx="4293900" cy="4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2618550" y="3495525"/>
            <a:ext cx="39069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lang="en" sz="1200" b="1">
                <a:solidFill>
                  <a:schemeClr val="accent2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2"/>
              </a:solidFill>
              <a:highlight>
                <a:srgbClr val="DFDEFC"/>
              </a:highlight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45" name="Google Shape;245;p30"/>
          <p:cNvSpPr/>
          <p:nvPr/>
        </p:nvSpPr>
        <p:spPr>
          <a:xfrm rot="415371" flipH="1">
            <a:off x="-1526881" y="3661908"/>
            <a:ext cx="5226164" cy="2473646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5915467" y="4003018"/>
            <a:ext cx="4927107" cy="1201966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7225040" y="468723"/>
            <a:ext cx="2383084" cy="1028571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-441750" y="19197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0762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flipH="1">
            <a:off x="-220415" y="4398825"/>
            <a:ext cx="9584840" cy="842314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509621" y="-103300"/>
            <a:ext cx="2907536" cy="1017710"/>
          </a:xfrm>
          <a:custGeom>
            <a:avLst/>
            <a:gdLst/>
            <a:ahLst/>
            <a:cxnLst/>
            <a:rect l="l" t="t" r="r" b="b"/>
            <a:pathLst>
              <a:path w="96636" h="33825" extrusionOk="0">
                <a:moveTo>
                  <a:pt x="56007" y="0"/>
                </a:moveTo>
                <a:cubicBezTo>
                  <a:pt x="49469" y="0"/>
                  <a:pt x="44032" y="4937"/>
                  <a:pt x="43331" y="11342"/>
                </a:cubicBezTo>
                <a:cubicBezTo>
                  <a:pt x="41263" y="10141"/>
                  <a:pt x="38861" y="9440"/>
                  <a:pt x="36326" y="9440"/>
                </a:cubicBezTo>
                <a:cubicBezTo>
                  <a:pt x="29421" y="9440"/>
                  <a:pt x="23684" y="14377"/>
                  <a:pt x="22416" y="20882"/>
                </a:cubicBezTo>
                <a:cubicBezTo>
                  <a:pt x="21349" y="20315"/>
                  <a:pt x="20148" y="19981"/>
                  <a:pt x="18847" y="19981"/>
                </a:cubicBezTo>
                <a:cubicBezTo>
                  <a:pt x="14644" y="19981"/>
                  <a:pt x="11175" y="23417"/>
                  <a:pt x="11175" y="27653"/>
                </a:cubicBezTo>
                <a:cubicBezTo>
                  <a:pt x="11175" y="28721"/>
                  <a:pt x="11408" y="29721"/>
                  <a:pt x="11775" y="30622"/>
                </a:cubicBezTo>
                <a:cubicBezTo>
                  <a:pt x="7239" y="30889"/>
                  <a:pt x="3136" y="32056"/>
                  <a:pt x="0" y="33824"/>
                </a:cubicBezTo>
                <a:lnTo>
                  <a:pt x="96636" y="33824"/>
                </a:lnTo>
                <a:cubicBezTo>
                  <a:pt x="92900" y="29888"/>
                  <a:pt x="87296" y="27286"/>
                  <a:pt x="80991" y="27286"/>
                </a:cubicBezTo>
                <a:cubicBezTo>
                  <a:pt x="80358" y="27286"/>
                  <a:pt x="79791" y="27353"/>
                  <a:pt x="79190" y="27386"/>
                </a:cubicBezTo>
                <a:cubicBezTo>
                  <a:pt x="79290" y="26819"/>
                  <a:pt x="79357" y="26252"/>
                  <a:pt x="79357" y="25652"/>
                </a:cubicBezTo>
                <a:cubicBezTo>
                  <a:pt x="79357" y="19914"/>
                  <a:pt x="74687" y="15278"/>
                  <a:pt x="68983" y="15278"/>
                </a:cubicBezTo>
                <a:cubicBezTo>
                  <a:pt x="68816" y="15278"/>
                  <a:pt x="68683" y="15278"/>
                  <a:pt x="68516" y="15344"/>
                </a:cubicBezTo>
                <a:cubicBezTo>
                  <a:pt x="68683" y="14511"/>
                  <a:pt x="68783" y="13610"/>
                  <a:pt x="68783" y="12743"/>
                </a:cubicBezTo>
                <a:cubicBezTo>
                  <a:pt x="68783" y="5704"/>
                  <a:pt x="63045" y="0"/>
                  <a:pt x="5600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-282100" y="19227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887765" y="-177328"/>
            <a:ext cx="2063762" cy="739622"/>
            <a:chOff x="6680975" y="98150"/>
            <a:chExt cx="2463017" cy="882709"/>
          </a:xfrm>
        </p:grpSpPr>
        <p:sp>
          <p:nvSpPr>
            <p:cNvPr id="255" name="Google Shape;255;p31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7448565" y="1020547"/>
            <a:ext cx="2063762" cy="739622"/>
            <a:chOff x="6680975" y="98150"/>
            <a:chExt cx="2463017" cy="882709"/>
          </a:xfrm>
        </p:grpSpPr>
        <p:sp>
          <p:nvSpPr>
            <p:cNvPr id="258" name="Google Shape;258;p31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/>
        </p:nvSpPr>
        <p:spPr>
          <a:xfrm>
            <a:off x="-327250" y="5120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2780625" y="14970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7878775" y="146200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flipH="1">
            <a:off x="-152402" y="2673176"/>
            <a:ext cx="6397602" cy="3028098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 flipH="1">
            <a:off x="4357682" y="3856149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90750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45625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290750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945625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885750" y="37055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292498" y="4237978"/>
            <a:ext cx="10371925" cy="11156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>
            <a:off x="-408000" y="136832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475375" y="883900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-686851" y="53949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7508900" y="91440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 flipH="1">
            <a:off x="-441525" y="4390702"/>
            <a:ext cx="10371925" cy="9629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6450" y="1602275"/>
            <a:ext cx="40152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-287075" y="332037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48900" y="11060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43050" y="2310150"/>
            <a:ext cx="6798148" cy="2871860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884275" y="768100"/>
            <a:ext cx="5539200" cy="25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307925" y="367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628849" y="822877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441526" y="353437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2189694" y="3602747"/>
            <a:ext cx="8830409" cy="215417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3786800" y="1309025"/>
            <a:ext cx="4355400" cy="95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3717325" y="2222025"/>
            <a:ext cx="4493400" cy="11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flipH="1">
            <a:off x="5899276" y="35531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-885750" y="4237978"/>
            <a:ext cx="10371925" cy="11156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>
            <a:off x="6753219" y="184273"/>
            <a:ext cx="3203847" cy="789251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856250" y="2767549"/>
            <a:ext cx="2345484" cy="1012272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283875" y="3032525"/>
            <a:ext cx="4119600" cy="130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ctrTitle"/>
          </p:nvPr>
        </p:nvSpPr>
        <p:spPr>
          <a:xfrm>
            <a:off x="2209800" y="768100"/>
            <a:ext cx="4724400" cy="22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FLORIADE PROJECT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GROUP 2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subTitle" idx="1"/>
          </p:nvPr>
        </p:nvSpPr>
        <p:spPr>
          <a:xfrm>
            <a:off x="1770150" y="2949200"/>
            <a:ext cx="56037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Ana Maria Nitu, Bianca Onea, Stela </a:t>
            </a:r>
            <a:r>
              <a:rPr lang="en" dirty="0" err="1"/>
              <a:t>Trencheva</a:t>
            </a:r>
            <a:r>
              <a:rPr lang="en" dirty="0"/>
              <a:t>,</a:t>
            </a:r>
          </a:p>
          <a:p>
            <a:pPr marL="0" indent="0"/>
            <a:r>
              <a:rPr lang="en" dirty="0"/>
              <a:t>Matei Mitran, Vid Barbaro</a:t>
            </a:r>
          </a:p>
        </p:txBody>
      </p:sp>
      <p:grpSp>
        <p:nvGrpSpPr>
          <p:cNvPr id="278" name="Google Shape;278;p36"/>
          <p:cNvGrpSpPr/>
          <p:nvPr/>
        </p:nvGrpSpPr>
        <p:grpSpPr>
          <a:xfrm>
            <a:off x="6462350" y="1249600"/>
            <a:ext cx="2755533" cy="4030891"/>
            <a:chOff x="6462350" y="1249600"/>
            <a:chExt cx="2755533" cy="4030891"/>
          </a:xfrm>
        </p:grpSpPr>
        <p:sp>
          <p:nvSpPr>
            <p:cNvPr id="279" name="Google Shape;279;p36"/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6"/>
          <p:cNvGrpSpPr/>
          <p:nvPr/>
        </p:nvGrpSpPr>
        <p:grpSpPr>
          <a:xfrm>
            <a:off x="-12850" y="1205875"/>
            <a:ext cx="2755533" cy="4030891"/>
            <a:chOff x="-12850" y="1205375"/>
            <a:chExt cx="2755533" cy="4030891"/>
          </a:xfrm>
        </p:grpSpPr>
        <p:sp>
          <p:nvSpPr>
            <p:cNvPr id="319" name="Google Shape;319;p36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479245" y="1123286"/>
            <a:ext cx="3948205" cy="2900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COULD BE A REALLY GOOD SOLUTION</a:t>
            </a:r>
          </a:p>
        </p:txBody>
      </p:sp>
      <p:pic>
        <p:nvPicPr>
          <p:cNvPr id="2" name="Picture 3" descr="A picture containing plant, porcelain&#10;&#10;Description automatically generated">
            <a:extLst>
              <a:ext uri="{FF2B5EF4-FFF2-40B4-BE49-F238E27FC236}">
                <a16:creationId xmlns:a16="http://schemas.microsoft.com/office/drawing/2014/main" id="{D3D2BD33-1F88-48AE-A604-9BC2CD497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69" y="107156"/>
            <a:ext cx="3700462" cy="49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POSSIBLE SETBACKS AND SOLUTIONS</a:t>
            </a:r>
          </a:p>
        </p:txBody>
      </p:sp>
      <p:sp>
        <p:nvSpPr>
          <p:cNvPr id="1111" name="Google Shape;1111;p43"/>
          <p:cNvSpPr txBox="1">
            <a:spLocks noGrp="1"/>
          </p:cNvSpPr>
          <p:nvPr>
            <p:ph type="body" idx="1"/>
          </p:nvPr>
        </p:nvSpPr>
        <p:spPr>
          <a:xfrm>
            <a:off x="719307" y="1602275"/>
            <a:ext cx="4022343" cy="1109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accent2"/>
                </a:solidFill>
              </a:rPr>
              <a:t>Issues:</a:t>
            </a:r>
            <a:endParaRPr lang="en-US" dirty="0">
              <a:solidFill>
                <a:schemeClr val="accent2"/>
              </a:solidFill>
            </a:endParaRPr>
          </a:p>
          <a:p>
            <a:pPr marL="241300" indent="-215900">
              <a:spcBef>
                <a:spcPts val="1600"/>
              </a:spcBef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We can't know if it will look good or bad before making the prototype</a:t>
            </a:r>
          </a:p>
        </p:txBody>
      </p:sp>
      <p:grpSp>
        <p:nvGrpSpPr>
          <p:cNvPr id="1112" name="Google Shape;1112;p43"/>
          <p:cNvGrpSpPr/>
          <p:nvPr/>
        </p:nvGrpSpPr>
        <p:grpSpPr>
          <a:xfrm flipH="1">
            <a:off x="6909286" y="-108030"/>
            <a:ext cx="2234711" cy="6113610"/>
            <a:chOff x="2510950" y="1673550"/>
            <a:chExt cx="295175" cy="807525"/>
          </a:xfrm>
        </p:grpSpPr>
        <p:sp>
          <p:nvSpPr>
            <p:cNvPr id="1113" name="Google Shape;1113;p43"/>
            <p:cNvSpPr/>
            <p:nvPr/>
          </p:nvSpPr>
          <p:spPr>
            <a:xfrm>
              <a:off x="2658975" y="1809925"/>
              <a:ext cx="23325" cy="58300"/>
            </a:xfrm>
            <a:custGeom>
              <a:avLst/>
              <a:gdLst/>
              <a:ahLst/>
              <a:cxnLst/>
              <a:rect l="l" t="t" r="r" b="b"/>
              <a:pathLst>
                <a:path w="933" h="2332" extrusionOk="0">
                  <a:moveTo>
                    <a:pt x="751" y="1"/>
                  </a:moveTo>
                  <a:lnTo>
                    <a:pt x="0" y="91"/>
                  </a:lnTo>
                  <a:lnTo>
                    <a:pt x="55" y="654"/>
                  </a:lnTo>
                  <a:cubicBezTo>
                    <a:pt x="73" y="842"/>
                    <a:pt x="91" y="1024"/>
                    <a:pt x="97" y="1211"/>
                  </a:cubicBezTo>
                  <a:lnTo>
                    <a:pt x="121" y="1774"/>
                  </a:lnTo>
                  <a:cubicBezTo>
                    <a:pt x="127" y="1865"/>
                    <a:pt x="127" y="1962"/>
                    <a:pt x="127" y="2053"/>
                  </a:cubicBezTo>
                  <a:lnTo>
                    <a:pt x="127" y="2331"/>
                  </a:lnTo>
                  <a:lnTo>
                    <a:pt x="933" y="2313"/>
                  </a:lnTo>
                  <a:lnTo>
                    <a:pt x="921" y="2023"/>
                  </a:lnTo>
                  <a:cubicBezTo>
                    <a:pt x="914" y="1932"/>
                    <a:pt x="914" y="1835"/>
                    <a:pt x="908" y="1738"/>
                  </a:cubicBezTo>
                  <a:lnTo>
                    <a:pt x="872" y="1151"/>
                  </a:lnTo>
                  <a:cubicBezTo>
                    <a:pt x="860" y="963"/>
                    <a:pt x="842" y="769"/>
                    <a:pt x="818" y="576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2667900" y="1815675"/>
              <a:ext cx="13050" cy="53300"/>
            </a:xfrm>
            <a:custGeom>
              <a:avLst/>
              <a:gdLst/>
              <a:ahLst/>
              <a:cxnLst/>
              <a:rect l="l" t="t" r="r" b="b"/>
              <a:pathLst>
                <a:path w="522" h="2132" extrusionOk="0">
                  <a:moveTo>
                    <a:pt x="364" y="1"/>
                  </a:moveTo>
                  <a:cubicBezTo>
                    <a:pt x="243" y="7"/>
                    <a:pt x="122" y="13"/>
                    <a:pt x="0" y="13"/>
                  </a:cubicBezTo>
                  <a:lnTo>
                    <a:pt x="13" y="219"/>
                  </a:lnTo>
                  <a:cubicBezTo>
                    <a:pt x="37" y="213"/>
                    <a:pt x="49" y="213"/>
                    <a:pt x="73" y="213"/>
                  </a:cubicBezTo>
                  <a:lnTo>
                    <a:pt x="122" y="213"/>
                  </a:lnTo>
                  <a:cubicBezTo>
                    <a:pt x="134" y="213"/>
                    <a:pt x="152" y="213"/>
                    <a:pt x="164" y="219"/>
                  </a:cubicBezTo>
                  <a:cubicBezTo>
                    <a:pt x="194" y="225"/>
                    <a:pt x="218" y="237"/>
                    <a:pt x="249" y="243"/>
                  </a:cubicBezTo>
                  <a:cubicBezTo>
                    <a:pt x="291" y="255"/>
                    <a:pt x="321" y="285"/>
                    <a:pt x="321" y="285"/>
                  </a:cubicBezTo>
                  <a:cubicBezTo>
                    <a:pt x="321" y="285"/>
                    <a:pt x="315" y="297"/>
                    <a:pt x="303" y="303"/>
                  </a:cubicBezTo>
                  <a:cubicBezTo>
                    <a:pt x="285" y="309"/>
                    <a:pt x="273" y="315"/>
                    <a:pt x="249" y="334"/>
                  </a:cubicBezTo>
                  <a:cubicBezTo>
                    <a:pt x="200" y="346"/>
                    <a:pt x="140" y="364"/>
                    <a:pt x="91" y="370"/>
                  </a:cubicBezTo>
                  <a:lnTo>
                    <a:pt x="31" y="370"/>
                  </a:lnTo>
                  <a:lnTo>
                    <a:pt x="37" y="497"/>
                  </a:lnTo>
                  <a:cubicBezTo>
                    <a:pt x="43" y="491"/>
                    <a:pt x="61" y="491"/>
                    <a:pt x="67" y="491"/>
                  </a:cubicBezTo>
                  <a:cubicBezTo>
                    <a:pt x="91" y="491"/>
                    <a:pt x="122" y="497"/>
                    <a:pt x="140" y="515"/>
                  </a:cubicBezTo>
                  <a:cubicBezTo>
                    <a:pt x="152" y="521"/>
                    <a:pt x="164" y="527"/>
                    <a:pt x="170" y="539"/>
                  </a:cubicBezTo>
                  <a:lnTo>
                    <a:pt x="182" y="546"/>
                  </a:lnTo>
                  <a:lnTo>
                    <a:pt x="182" y="552"/>
                  </a:lnTo>
                  <a:cubicBezTo>
                    <a:pt x="182" y="552"/>
                    <a:pt x="182" y="558"/>
                    <a:pt x="170" y="570"/>
                  </a:cubicBezTo>
                  <a:cubicBezTo>
                    <a:pt x="164" y="576"/>
                    <a:pt x="164" y="588"/>
                    <a:pt x="152" y="600"/>
                  </a:cubicBezTo>
                  <a:cubicBezTo>
                    <a:pt x="134" y="618"/>
                    <a:pt x="109" y="636"/>
                    <a:pt x="79" y="636"/>
                  </a:cubicBezTo>
                  <a:lnTo>
                    <a:pt x="43" y="636"/>
                  </a:lnTo>
                  <a:cubicBezTo>
                    <a:pt x="61" y="751"/>
                    <a:pt x="61" y="854"/>
                    <a:pt x="67" y="969"/>
                  </a:cubicBezTo>
                  <a:lnTo>
                    <a:pt x="79" y="1302"/>
                  </a:lnTo>
                  <a:lnTo>
                    <a:pt x="128" y="1302"/>
                  </a:lnTo>
                  <a:cubicBezTo>
                    <a:pt x="188" y="1302"/>
                    <a:pt x="255" y="1314"/>
                    <a:pt x="303" y="1339"/>
                  </a:cubicBezTo>
                  <a:cubicBezTo>
                    <a:pt x="321" y="1345"/>
                    <a:pt x="346" y="1363"/>
                    <a:pt x="364" y="1369"/>
                  </a:cubicBezTo>
                  <a:cubicBezTo>
                    <a:pt x="376" y="1375"/>
                    <a:pt x="382" y="1387"/>
                    <a:pt x="382" y="1387"/>
                  </a:cubicBezTo>
                  <a:cubicBezTo>
                    <a:pt x="382" y="1387"/>
                    <a:pt x="376" y="1393"/>
                    <a:pt x="364" y="1399"/>
                  </a:cubicBezTo>
                  <a:cubicBezTo>
                    <a:pt x="346" y="1405"/>
                    <a:pt x="327" y="1417"/>
                    <a:pt x="309" y="1423"/>
                  </a:cubicBezTo>
                  <a:cubicBezTo>
                    <a:pt x="267" y="1434"/>
                    <a:pt x="217" y="1449"/>
                    <a:pt x="161" y="1449"/>
                  </a:cubicBezTo>
                  <a:cubicBezTo>
                    <a:pt x="152" y="1449"/>
                    <a:pt x="143" y="1448"/>
                    <a:pt x="134" y="1448"/>
                  </a:cubicBezTo>
                  <a:lnTo>
                    <a:pt x="91" y="1448"/>
                  </a:lnTo>
                  <a:lnTo>
                    <a:pt x="97" y="1647"/>
                  </a:lnTo>
                  <a:cubicBezTo>
                    <a:pt x="109" y="1641"/>
                    <a:pt x="128" y="1641"/>
                    <a:pt x="134" y="1641"/>
                  </a:cubicBezTo>
                  <a:cubicBezTo>
                    <a:pt x="164" y="1641"/>
                    <a:pt x="188" y="1660"/>
                    <a:pt x="212" y="1672"/>
                  </a:cubicBezTo>
                  <a:cubicBezTo>
                    <a:pt x="218" y="1678"/>
                    <a:pt x="224" y="1696"/>
                    <a:pt x="231" y="1702"/>
                  </a:cubicBezTo>
                  <a:lnTo>
                    <a:pt x="237" y="1708"/>
                  </a:lnTo>
                  <a:lnTo>
                    <a:pt x="237" y="1720"/>
                  </a:lnTo>
                  <a:lnTo>
                    <a:pt x="237" y="1726"/>
                  </a:lnTo>
                  <a:lnTo>
                    <a:pt x="231" y="1732"/>
                  </a:lnTo>
                  <a:cubicBezTo>
                    <a:pt x="224" y="1738"/>
                    <a:pt x="218" y="1750"/>
                    <a:pt x="212" y="1762"/>
                  </a:cubicBezTo>
                  <a:cubicBezTo>
                    <a:pt x="188" y="1781"/>
                    <a:pt x="164" y="1793"/>
                    <a:pt x="134" y="1793"/>
                  </a:cubicBezTo>
                  <a:cubicBezTo>
                    <a:pt x="122" y="1793"/>
                    <a:pt x="109" y="1787"/>
                    <a:pt x="97" y="1787"/>
                  </a:cubicBezTo>
                  <a:lnTo>
                    <a:pt x="97" y="2132"/>
                  </a:lnTo>
                  <a:lnTo>
                    <a:pt x="521" y="2089"/>
                  </a:lnTo>
                  <a:lnTo>
                    <a:pt x="497" y="1569"/>
                  </a:lnTo>
                  <a:lnTo>
                    <a:pt x="455" y="1042"/>
                  </a:lnTo>
                  <a:cubicBezTo>
                    <a:pt x="436" y="872"/>
                    <a:pt x="430" y="697"/>
                    <a:pt x="406" y="521"/>
                  </a:cubicBezTo>
                  <a:lnTo>
                    <a:pt x="36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659275" y="1867900"/>
              <a:ext cx="23325" cy="58150"/>
            </a:xfrm>
            <a:custGeom>
              <a:avLst/>
              <a:gdLst/>
              <a:ahLst/>
              <a:cxnLst/>
              <a:rect l="l" t="t" r="r" b="b"/>
              <a:pathLst>
                <a:path w="933" h="2326" extrusionOk="0">
                  <a:moveTo>
                    <a:pt x="921" y="0"/>
                  </a:moveTo>
                  <a:lnTo>
                    <a:pt x="115" y="12"/>
                  </a:lnTo>
                  <a:lnTo>
                    <a:pt x="115" y="285"/>
                  </a:lnTo>
                  <a:lnTo>
                    <a:pt x="115" y="430"/>
                  </a:lnTo>
                  <a:lnTo>
                    <a:pt x="115" y="569"/>
                  </a:lnTo>
                  <a:lnTo>
                    <a:pt x="91" y="1126"/>
                  </a:lnTo>
                  <a:lnTo>
                    <a:pt x="85" y="1266"/>
                  </a:lnTo>
                  <a:lnTo>
                    <a:pt x="79" y="1405"/>
                  </a:lnTo>
                  <a:lnTo>
                    <a:pt x="55" y="1690"/>
                  </a:lnTo>
                  <a:lnTo>
                    <a:pt x="31" y="1962"/>
                  </a:lnTo>
                  <a:lnTo>
                    <a:pt x="19" y="2101"/>
                  </a:lnTo>
                  <a:lnTo>
                    <a:pt x="0" y="2241"/>
                  </a:lnTo>
                  <a:lnTo>
                    <a:pt x="848" y="2325"/>
                  </a:lnTo>
                  <a:lnTo>
                    <a:pt x="866" y="2180"/>
                  </a:lnTo>
                  <a:lnTo>
                    <a:pt x="872" y="2035"/>
                  </a:lnTo>
                  <a:lnTo>
                    <a:pt x="890" y="1738"/>
                  </a:lnTo>
                  <a:lnTo>
                    <a:pt x="909" y="1453"/>
                  </a:lnTo>
                  <a:lnTo>
                    <a:pt x="921" y="1308"/>
                  </a:lnTo>
                  <a:lnTo>
                    <a:pt x="921" y="1163"/>
                  </a:lnTo>
                  <a:lnTo>
                    <a:pt x="927" y="582"/>
                  </a:lnTo>
                  <a:lnTo>
                    <a:pt x="933" y="436"/>
                  </a:lnTo>
                  <a:lnTo>
                    <a:pt x="927" y="2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2668050" y="1872750"/>
              <a:ext cx="12600" cy="53000"/>
            </a:xfrm>
            <a:custGeom>
              <a:avLst/>
              <a:gdLst/>
              <a:ahLst/>
              <a:cxnLst/>
              <a:rect l="l" t="t" r="r" b="b"/>
              <a:pathLst>
                <a:path w="504" h="2120" extrusionOk="0">
                  <a:moveTo>
                    <a:pt x="122" y="0"/>
                  </a:moveTo>
                  <a:lnTo>
                    <a:pt x="122" y="206"/>
                  </a:lnTo>
                  <a:cubicBezTo>
                    <a:pt x="140" y="206"/>
                    <a:pt x="164" y="200"/>
                    <a:pt x="188" y="200"/>
                  </a:cubicBezTo>
                  <a:cubicBezTo>
                    <a:pt x="206" y="200"/>
                    <a:pt x="218" y="200"/>
                    <a:pt x="231" y="206"/>
                  </a:cubicBezTo>
                  <a:cubicBezTo>
                    <a:pt x="249" y="206"/>
                    <a:pt x="267" y="212"/>
                    <a:pt x="279" y="212"/>
                  </a:cubicBezTo>
                  <a:cubicBezTo>
                    <a:pt x="309" y="224"/>
                    <a:pt x="340" y="230"/>
                    <a:pt x="364" y="242"/>
                  </a:cubicBezTo>
                  <a:cubicBezTo>
                    <a:pt x="406" y="267"/>
                    <a:pt x="436" y="297"/>
                    <a:pt x="436" y="297"/>
                  </a:cubicBezTo>
                  <a:cubicBezTo>
                    <a:pt x="436" y="297"/>
                    <a:pt x="430" y="303"/>
                    <a:pt x="412" y="315"/>
                  </a:cubicBezTo>
                  <a:cubicBezTo>
                    <a:pt x="400" y="321"/>
                    <a:pt x="376" y="327"/>
                    <a:pt x="352" y="333"/>
                  </a:cubicBezTo>
                  <a:cubicBezTo>
                    <a:pt x="320" y="347"/>
                    <a:pt x="274" y="354"/>
                    <a:pt x="228" y="354"/>
                  </a:cubicBezTo>
                  <a:cubicBezTo>
                    <a:pt x="213" y="354"/>
                    <a:pt x="197" y="353"/>
                    <a:pt x="182" y="351"/>
                  </a:cubicBezTo>
                  <a:cubicBezTo>
                    <a:pt x="158" y="351"/>
                    <a:pt x="134" y="351"/>
                    <a:pt x="109" y="345"/>
                  </a:cubicBezTo>
                  <a:lnTo>
                    <a:pt x="103" y="472"/>
                  </a:lnTo>
                  <a:cubicBezTo>
                    <a:pt x="109" y="472"/>
                    <a:pt x="128" y="460"/>
                    <a:pt x="134" y="460"/>
                  </a:cubicBezTo>
                  <a:cubicBezTo>
                    <a:pt x="164" y="460"/>
                    <a:pt x="188" y="472"/>
                    <a:pt x="212" y="491"/>
                  </a:cubicBezTo>
                  <a:lnTo>
                    <a:pt x="231" y="515"/>
                  </a:lnTo>
                  <a:lnTo>
                    <a:pt x="243" y="527"/>
                  </a:lnTo>
                  <a:lnTo>
                    <a:pt x="243" y="533"/>
                  </a:lnTo>
                  <a:lnTo>
                    <a:pt x="231" y="539"/>
                  </a:lnTo>
                  <a:cubicBezTo>
                    <a:pt x="225" y="545"/>
                    <a:pt x="218" y="563"/>
                    <a:pt x="212" y="569"/>
                  </a:cubicBezTo>
                  <a:cubicBezTo>
                    <a:pt x="188" y="593"/>
                    <a:pt x="164" y="600"/>
                    <a:pt x="134" y="600"/>
                  </a:cubicBezTo>
                  <a:cubicBezTo>
                    <a:pt x="122" y="600"/>
                    <a:pt x="116" y="600"/>
                    <a:pt x="97" y="593"/>
                  </a:cubicBezTo>
                  <a:lnTo>
                    <a:pt x="79" y="926"/>
                  </a:lnTo>
                  <a:lnTo>
                    <a:pt x="73" y="1090"/>
                  </a:lnTo>
                  <a:lnTo>
                    <a:pt x="61" y="1259"/>
                  </a:lnTo>
                  <a:cubicBezTo>
                    <a:pt x="73" y="1259"/>
                    <a:pt x="91" y="1259"/>
                    <a:pt x="103" y="1265"/>
                  </a:cubicBezTo>
                  <a:cubicBezTo>
                    <a:pt x="170" y="1272"/>
                    <a:pt x="231" y="1296"/>
                    <a:pt x="285" y="1320"/>
                  </a:cubicBezTo>
                  <a:cubicBezTo>
                    <a:pt x="309" y="1332"/>
                    <a:pt x="333" y="1338"/>
                    <a:pt x="346" y="1356"/>
                  </a:cubicBezTo>
                  <a:cubicBezTo>
                    <a:pt x="364" y="1362"/>
                    <a:pt x="370" y="1368"/>
                    <a:pt x="370" y="1368"/>
                  </a:cubicBezTo>
                  <a:cubicBezTo>
                    <a:pt x="370" y="1368"/>
                    <a:pt x="364" y="1381"/>
                    <a:pt x="346" y="1387"/>
                  </a:cubicBezTo>
                  <a:cubicBezTo>
                    <a:pt x="333" y="1393"/>
                    <a:pt x="309" y="1399"/>
                    <a:pt x="285" y="1411"/>
                  </a:cubicBezTo>
                  <a:cubicBezTo>
                    <a:pt x="253" y="1418"/>
                    <a:pt x="217" y="1421"/>
                    <a:pt x="179" y="1421"/>
                  </a:cubicBezTo>
                  <a:cubicBezTo>
                    <a:pt x="153" y="1421"/>
                    <a:pt x="125" y="1419"/>
                    <a:pt x="97" y="1417"/>
                  </a:cubicBezTo>
                  <a:cubicBezTo>
                    <a:pt x="79" y="1417"/>
                    <a:pt x="67" y="1411"/>
                    <a:pt x="55" y="1411"/>
                  </a:cubicBezTo>
                  <a:lnTo>
                    <a:pt x="37" y="1611"/>
                  </a:lnTo>
                  <a:cubicBezTo>
                    <a:pt x="49" y="1611"/>
                    <a:pt x="58" y="1608"/>
                    <a:pt x="67" y="1608"/>
                  </a:cubicBezTo>
                  <a:cubicBezTo>
                    <a:pt x="71" y="1608"/>
                    <a:pt x="75" y="1609"/>
                    <a:pt x="79" y="1611"/>
                  </a:cubicBezTo>
                  <a:cubicBezTo>
                    <a:pt x="116" y="1611"/>
                    <a:pt x="140" y="1635"/>
                    <a:pt x="158" y="1653"/>
                  </a:cubicBezTo>
                  <a:cubicBezTo>
                    <a:pt x="164" y="1659"/>
                    <a:pt x="170" y="1671"/>
                    <a:pt x="182" y="1683"/>
                  </a:cubicBezTo>
                  <a:cubicBezTo>
                    <a:pt x="182" y="1689"/>
                    <a:pt x="188" y="1689"/>
                    <a:pt x="188" y="1695"/>
                  </a:cubicBezTo>
                  <a:lnTo>
                    <a:pt x="188" y="1701"/>
                  </a:lnTo>
                  <a:lnTo>
                    <a:pt x="182" y="1714"/>
                  </a:lnTo>
                  <a:cubicBezTo>
                    <a:pt x="170" y="1720"/>
                    <a:pt x="164" y="1726"/>
                    <a:pt x="152" y="1732"/>
                  </a:cubicBezTo>
                  <a:cubicBezTo>
                    <a:pt x="128" y="1750"/>
                    <a:pt x="97" y="1756"/>
                    <a:pt x="67" y="1756"/>
                  </a:cubicBezTo>
                  <a:cubicBezTo>
                    <a:pt x="49" y="1756"/>
                    <a:pt x="37" y="1750"/>
                    <a:pt x="31" y="1744"/>
                  </a:cubicBezTo>
                  <a:cubicBezTo>
                    <a:pt x="19" y="1853"/>
                    <a:pt x="13" y="1968"/>
                    <a:pt x="1" y="2083"/>
                  </a:cubicBezTo>
                  <a:lnTo>
                    <a:pt x="436" y="2119"/>
                  </a:lnTo>
                  <a:cubicBezTo>
                    <a:pt x="455" y="1950"/>
                    <a:pt x="455" y="1774"/>
                    <a:pt x="467" y="1598"/>
                  </a:cubicBezTo>
                  <a:lnTo>
                    <a:pt x="491" y="1078"/>
                  </a:lnTo>
                  <a:cubicBezTo>
                    <a:pt x="491" y="902"/>
                    <a:pt x="497" y="727"/>
                    <a:pt x="497" y="557"/>
                  </a:cubicBezTo>
                  <a:lnTo>
                    <a:pt x="503" y="291"/>
                  </a:lnTo>
                  <a:lnTo>
                    <a:pt x="503" y="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2650500" y="1923750"/>
              <a:ext cx="29975" cy="59500"/>
            </a:xfrm>
            <a:custGeom>
              <a:avLst/>
              <a:gdLst/>
              <a:ahLst/>
              <a:cxnLst/>
              <a:rect l="l" t="t" r="r" b="b"/>
              <a:pathLst>
                <a:path w="1199" h="2380" extrusionOk="0">
                  <a:moveTo>
                    <a:pt x="351" y="0"/>
                  </a:moveTo>
                  <a:lnTo>
                    <a:pt x="285" y="551"/>
                  </a:lnTo>
                  <a:cubicBezTo>
                    <a:pt x="261" y="733"/>
                    <a:pt x="230" y="921"/>
                    <a:pt x="200" y="1102"/>
                  </a:cubicBezTo>
                  <a:cubicBezTo>
                    <a:pt x="170" y="1290"/>
                    <a:pt x="139" y="1472"/>
                    <a:pt x="103" y="1653"/>
                  </a:cubicBezTo>
                  <a:lnTo>
                    <a:pt x="0" y="2210"/>
                  </a:lnTo>
                  <a:lnTo>
                    <a:pt x="884" y="2380"/>
                  </a:lnTo>
                  <a:lnTo>
                    <a:pt x="981" y="1805"/>
                  </a:lnTo>
                  <a:cubicBezTo>
                    <a:pt x="1011" y="1617"/>
                    <a:pt x="1042" y="1423"/>
                    <a:pt x="1066" y="1229"/>
                  </a:cubicBezTo>
                  <a:cubicBezTo>
                    <a:pt x="1090" y="1042"/>
                    <a:pt x="1126" y="848"/>
                    <a:pt x="1138" y="654"/>
                  </a:cubicBezTo>
                  <a:lnTo>
                    <a:pt x="1199" y="7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2659425" y="1929350"/>
              <a:ext cx="18650" cy="53750"/>
            </a:xfrm>
            <a:custGeom>
              <a:avLst/>
              <a:gdLst/>
              <a:ahLst/>
              <a:cxnLst/>
              <a:rect l="l" t="t" r="r" b="b"/>
              <a:pathLst>
                <a:path w="746" h="2150" extrusionOk="0">
                  <a:moveTo>
                    <a:pt x="339" y="0"/>
                  </a:moveTo>
                  <a:lnTo>
                    <a:pt x="309" y="206"/>
                  </a:lnTo>
                  <a:lnTo>
                    <a:pt x="376" y="206"/>
                  </a:lnTo>
                  <a:cubicBezTo>
                    <a:pt x="388" y="206"/>
                    <a:pt x="412" y="212"/>
                    <a:pt x="430" y="212"/>
                  </a:cubicBezTo>
                  <a:cubicBezTo>
                    <a:pt x="442" y="212"/>
                    <a:pt x="461" y="218"/>
                    <a:pt x="473" y="231"/>
                  </a:cubicBezTo>
                  <a:cubicBezTo>
                    <a:pt x="503" y="237"/>
                    <a:pt x="533" y="249"/>
                    <a:pt x="557" y="267"/>
                  </a:cubicBezTo>
                  <a:cubicBezTo>
                    <a:pt x="600" y="297"/>
                    <a:pt x="630" y="327"/>
                    <a:pt x="630" y="327"/>
                  </a:cubicBezTo>
                  <a:cubicBezTo>
                    <a:pt x="630" y="327"/>
                    <a:pt x="624" y="333"/>
                    <a:pt x="612" y="333"/>
                  </a:cubicBezTo>
                  <a:cubicBezTo>
                    <a:pt x="594" y="340"/>
                    <a:pt x="570" y="340"/>
                    <a:pt x="539" y="352"/>
                  </a:cubicBezTo>
                  <a:cubicBezTo>
                    <a:pt x="515" y="355"/>
                    <a:pt x="485" y="356"/>
                    <a:pt x="452" y="356"/>
                  </a:cubicBezTo>
                  <a:cubicBezTo>
                    <a:pt x="420" y="356"/>
                    <a:pt x="385" y="355"/>
                    <a:pt x="352" y="352"/>
                  </a:cubicBezTo>
                  <a:cubicBezTo>
                    <a:pt x="327" y="352"/>
                    <a:pt x="309" y="340"/>
                    <a:pt x="285" y="333"/>
                  </a:cubicBezTo>
                  <a:lnTo>
                    <a:pt x="267" y="455"/>
                  </a:lnTo>
                  <a:lnTo>
                    <a:pt x="309" y="455"/>
                  </a:lnTo>
                  <a:cubicBezTo>
                    <a:pt x="339" y="455"/>
                    <a:pt x="358" y="473"/>
                    <a:pt x="382" y="491"/>
                  </a:cubicBezTo>
                  <a:cubicBezTo>
                    <a:pt x="388" y="503"/>
                    <a:pt x="400" y="515"/>
                    <a:pt x="406" y="521"/>
                  </a:cubicBezTo>
                  <a:lnTo>
                    <a:pt x="412" y="533"/>
                  </a:lnTo>
                  <a:lnTo>
                    <a:pt x="412" y="539"/>
                  </a:lnTo>
                  <a:lnTo>
                    <a:pt x="412" y="545"/>
                  </a:lnTo>
                  <a:lnTo>
                    <a:pt x="406" y="551"/>
                  </a:lnTo>
                  <a:lnTo>
                    <a:pt x="376" y="582"/>
                  </a:lnTo>
                  <a:cubicBezTo>
                    <a:pt x="356" y="597"/>
                    <a:pt x="332" y="607"/>
                    <a:pt x="307" y="607"/>
                  </a:cubicBezTo>
                  <a:cubicBezTo>
                    <a:pt x="302" y="607"/>
                    <a:pt x="296" y="607"/>
                    <a:pt x="291" y="606"/>
                  </a:cubicBezTo>
                  <a:cubicBezTo>
                    <a:pt x="273" y="606"/>
                    <a:pt x="267" y="600"/>
                    <a:pt x="255" y="594"/>
                  </a:cubicBezTo>
                  <a:lnTo>
                    <a:pt x="146" y="1248"/>
                  </a:lnTo>
                  <a:cubicBezTo>
                    <a:pt x="164" y="1248"/>
                    <a:pt x="176" y="1260"/>
                    <a:pt x="200" y="1260"/>
                  </a:cubicBezTo>
                  <a:cubicBezTo>
                    <a:pt x="267" y="1272"/>
                    <a:pt x="333" y="1302"/>
                    <a:pt x="382" y="1332"/>
                  </a:cubicBezTo>
                  <a:cubicBezTo>
                    <a:pt x="406" y="1351"/>
                    <a:pt x="424" y="1363"/>
                    <a:pt x="442" y="1381"/>
                  </a:cubicBezTo>
                  <a:lnTo>
                    <a:pt x="467" y="1399"/>
                  </a:lnTo>
                  <a:cubicBezTo>
                    <a:pt x="467" y="1399"/>
                    <a:pt x="461" y="1411"/>
                    <a:pt x="436" y="1411"/>
                  </a:cubicBezTo>
                  <a:cubicBezTo>
                    <a:pt x="418" y="1417"/>
                    <a:pt x="394" y="1417"/>
                    <a:pt x="364" y="1423"/>
                  </a:cubicBezTo>
                  <a:cubicBezTo>
                    <a:pt x="351" y="1425"/>
                    <a:pt x="336" y="1426"/>
                    <a:pt x="319" y="1426"/>
                  </a:cubicBezTo>
                  <a:cubicBezTo>
                    <a:pt x="274" y="1426"/>
                    <a:pt x="219" y="1420"/>
                    <a:pt x="170" y="1411"/>
                  </a:cubicBezTo>
                  <a:cubicBezTo>
                    <a:pt x="152" y="1399"/>
                    <a:pt x="140" y="1399"/>
                    <a:pt x="121" y="1393"/>
                  </a:cubicBezTo>
                  <a:lnTo>
                    <a:pt x="85" y="1599"/>
                  </a:lnTo>
                  <a:lnTo>
                    <a:pt x="134" y="1599"/>
                  </a:lnTo>
                  <a:cubicBezTo>
                    <a:pt x="164" y="1605"/>
                    <a:pt x="194" y="1623"/>
                    <a:pt x="206" y="1653"/>
                  </a:cubicBezTo>
                  <a:cubicBezTo>
                    <a:pt x="212" y="1665"/>
                    <a:pt x="224" y="1671"/>
                    <a:pt x="230" y="1684"/>
                  </a:cubicBezTo>
                  <a:cubicBezTo>
                    <a:pt x="230" y="1690"/>
                    <a:pt x="237" y="1690"/>
                    <a:pt x="237" y="1696"/>
                  </a:cubicBezTo>
                  <a:lnTo>
                    <a:pt x="237" y="1702"/>
                  </a:lnTo>
                  <a:lnTo>
                    <a:pt x="230" y="1714"/>
                  </a:lnTo>
                  <a:cubicBezTo>
                    <a:pt x="224" y="1720"/>
                    <a:pt x="206" y="1726"/>
                    <a:pt x="200" y="1732"/>
                  </a:cubicBezTo>
                  <a:cubicBezTo>
                    <a:pt x="181" y="1744"/>
                    <a:pt x="162" y="1748"/>
                    <a:pt x="143" y="1748"/>
                  </a:cubicBezTo>
                  <a:cubicBezTo>
                    <a:pt x="132" y="1748"/>
                    <a:pt x="120" y="1746"/>
                    <a:pt x="109" y="1744"/>
                  </a:cubicBezTo>
                  <a:cubicBezTo>
                    <a:pt x="91" y="1744"/>
                    <a:pt x="79" y="1732"/>
                    <a:pt x="73" y="1726"/>
                  </a:cubicBezTo>
                  <a:lnTo>
                    <a:pt x="0" y="2065"/>
                  </a:lnTo>
                  <a:lnTo>
                    <a:pt x="467" y="2150"/>
                  </a:lnTo>
                  <a:lnTo>
                    <a:pt x="539" y="1629"/>
                  </a:lnTo>
                  <a:lnTo>
                    <a:pt x="582" y="1369"/>
                  </a:lnTo>
                  <a:lnTo>
                    <a:pt x="612" y="1114"/>
                  </a:lnTo>
                  <a:lnTo>
                    <a:pt x="678" y="594"/>
                  </a:lnTo>
                  <a:lnTo>
                    <a:pt x="745" y="6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2636425" y="1979150"/>
              <a:ext cx="35900" cy="60875"/>
            </a:xfrm>
            <a:custGeom>
              <a:avLst/>
              <a:gdLst/>
              <a:ahLst/>
              <a:cxnLst/>
              <a:rect l="l" t="t" r="r" b="b"/>
              <a:pathLst>
                <a:path w="1436" h="2435" extrusionOk="0">
                  <a:moveTo>
                    <a:pt x="551" y="0"/>
                  </a:moveTo>
                  <a:lnTo>
                    <a:pt x="430" y="545"/>
                  </a:lnTo>
                  <a:lnTo>
                    <a:pt x="297" y="1090"/>
                  </a:lnTo>
                  <a:cubicBezTo>
                    <a:pt x="248" y="1272"/>
                    <a:pt x="206" y="1453"/>
                    <a:pt x="151" y="1635"/>
                  </a:cubicBezTo>
                  <a:lnTo>
                    <a:pt x="0" y="2174"/>
                  </a:lnTo>
                  <a:lnTo>
                    <a:pt x="914" y="2434"/>
                  </a:lnTo>
                  <a:lnTo>
                    <a:pt x="1060" y="1877"/>
                  </a:lnTo>
                  <a:cubicBezTo>
                    <a:pt x="1114" y="1696"/>
                    <a:pt x="1150" y="1508"/>
                    <a:pt x="1193" y="1314"/>
                  </a:cubicBezTo>
                  <a:cubicBezTo>
                    <a:pt x="1241" y="1126"/>
                    <a:pt x="1284" y="939"/>
                    <a:pt x="1326" y="751"/>
                  </a:cubicBezTo>
                  <a:lnTo>
                    <a:pt x="1435" y="182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2619150" y="2033325"/>
              <a:ext cx="40450" cy="61625"/>
            </a:xfrm>
            <a:custGeom>
              <a:avLst/>
              <a:gdLst/>
              <a:ahLst/>
              <a:cxnLst/>
              <a:rect l="l" t="t" r="r" b="b"/>
              <a:pathLst>
                <a:path w="1618" h="2465" extrusionOk="0">
                  <a:moveTo>
                    <a:pt x="691" y="1"/>
                  </a:moveTo>
                  <a:cubicBezTo>
                    <a:pt x="637" y="182"/>
                    <a:pt x="576" y="358"/>
                    <a:pt x="528" y="540"/>
                  </a:cubicBezTo>
                  <a:cubicBezTo>
                    <a:pt x="473" y="721"/>
                    <a:pt x="419" y="897"/>
                    <a:pt x="358" y="1079"/>
                  </a:cubicBezTo>
                  <a:lnTo>
                    <a:pt x="183" y="1617"/>
                  </a:lnTo>
                  <a:lnTo>
                    <a:pt x="1" y="2156"/>
                  </a:lnTo>
                  <a:lnTo>
                    <a:pt x="964" y="2465"/>
                  </a:lnTo>
                  <a:lnTo>
                    <a:pt x="1139" y="1920"/>
                  </a:lnTo>
                  <a:lnTo>
                    <a:pt x="1303" y="1363"/>
                  </a:lnTo>
                  <a:cubicBezTo>
                    <a:pt x="1357" y="1181"/>
                    <a:pt x="1412" y="994"/>
                    <a:pt x="1466" y="812"/>
                  </a:cubicBezTo>
                  <a:cubicBezTo>
                    <a:pt x="1508" y="630"/>
                    <a:pt x="1569" y="449"/>
                    <a:pt x="1617" y="261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2628400" y="2040600"/>
              <a:ext cx="27725" cy="53750"/>
            </a:xfrm>
            <a:custGeom>
              <a:avLst/>
              <a:gdLst/>
              <a:ahLst/>
              <a:cxnLst/>
              <a:rect l="l" t="t" r="r" b="b"/>
              <a:pathLst>
                <a:path w="1109" h="2150" extrusionOk="0">
                  <a:moveTo>
                    <a:pt x="678" y="0"/>
                  </a:moveTo>
                  <a:lnTo>
                    <a:pt x="618" y="194"/>
                  </a:lnTo>
                  <a:cubicBezTo>
                    <a:pt x="642" y="206"/>
                    <a:pt x="672" y="206"/>
                    <a:pt x="690" y="212"/>
                  </a:cubicBezTo>
                  <a:cubicBezTo>
                    <a:pt x="709" y="218"/>
                    <a:pt x="733" y="224"/>
                    <a:pt x="745" y="237"/>
                  </a:cubicBezTo>
                  <a:cubicBezTo>
                    <a:pt x="763" y="243"/>
                    <a:pt x="781" y="249"/>
                    <a:pt x="799" y="255"/>
                  </a:cubicBezTo>
                  <a:cubicBezTo>
                    <a:pt x="830" y="273"/>
                    <a:pt x="860" y="297"/>
                    <a:pt x="884" y="309"/>
                  </a:cubicBezTo>
                  <a:cubicBezTo>
                    <a:pt x="927" y="346"/>
                    <a:pt x="957" y="388"/>
                    <a:pt x="957" y="388"/>
                  </a:cubicBezTo>
                  <a:lnTo>
                    <a:pt x="848" y="388"/>
                  </a:lnTo>
                  <a:cubicBezTo>
                    <a:pt x="793" y="388"/>
                    <a:pt x="715" y="370"/>
                    <a:pt x="648" y="346"/>
                  </a:cubicBezTo>
                  <a:cubicBezTo>
                    <a:pt x="624" y="339"/>
                    <a:pt x="594" y="333"/>
                    <a:pt x="569" y="321"/>
                  </a:cubicBezTo>
                  <a:lnTo>
                    <a:pt x="533" y="442"/>
                  </a:lnTo>
                  <a:cubicBezTo>
                    <a:pt x="545" y="442"/>
                    <a:pt x="563" y="442"/>
                    <a:pt x="569" y="448"/>
                  </a:cubicBezTo>
                  <a:cubicBezTo>
                    <a:pt x="600" y="455"/>
                    <a:pt x="630" y="479"/>
                    <a:pt x="648" y="503"/>
                  </a:cubicBezTo>
                  <a:cubicBezTo>
                    <a:pt x="654" y="515"/>
                    <a:pt x="660" y="521"/>
                    <a:pt x="666" y="533"/>
                  </a:cubicBezTo>
                  <a:cubicBezTo>
                    <a:pt x="666" y="539"/>
                    <a:pt x="678" y="539"/>
                    <a:pt x="678" y="545"/>
                  </a:cubicBezTo>
                  <a:lnTo>
                    <a:pt x="678" y="551"/>
                  </a:lnTo>
                  <a:lnTo>
                    <a:pt x="666" y="551"/>
                  </a:lnTo>
                  <a:lnTo>
                    <a:pt x="660" y="563"/>
                  </a:lnTo>
                  <a:cubicBezTo>
                    <a:pt x="654" y="570"/>
                    <a:pt x="642" y="576"/>
                    <a:pt x="624" y="582"/>
                  </a:cubicBezTo>
                  <a:cubicBezTo>
                    <a:pt x="605" y="593"/>
                    <a:pt x="583" y="597"/>
                    <a:pt x="562" y="597"/>
                  </a:cubicBezTo>
                  <a:cubicBezTo>
                    <a:pt x="550" y="597"/>
                    <a:pt x="538" y="596"/>
                    <a:pt x="527" y="594"/>
                  </a:cubicBezTo>
                  <a:cubicBezTo>
                    <a:pt x="509" y="582"/>
                    <a:pt x="497" y="582"/>
                    <a:pt x="491" y="570"/>
                  </a:cubicBezTo>
                  <a:cubicBezTo>
                    <a:pt x="454" y="672"/>
                    <a:pt x="418" y="781"/>
                    <a:pt x="382" y="884"/>
                  </a:cubicBezTo>
                  <a:lnTo>
                    <a:pt x="273" y="1205"/>
                  </a:lnTo>
                  <a:cubicBezTo>
                    <a:pt x="291" y="1211"/>
                    <a:pt x="315" y="1217"/>
                    <a:pt x="327" y="1217"/>
                  </a:cubicBezTo>
                  <a:cubicBezTo>
                    <a:pt x="406" y="1248"/>
                    <a:pt x="472" y="1290"/>
                    <a:pt x="515" y="1326"/>
                  </a:cubicBezTo>
                  <a:cubicBezTo>
                    <a:pt x="539" y="1351"/>
                    <a:pt x="563" y="1363"/>
                    <a:pt x="575" y="1381"/>
                  </a:cubicBezTo>
                  <a:lnTo>
                    <a:pt x="600" y="1399"/>
                  </a:lnTo>
                  <a:cubicBezTo>
                    <a:pt x="600" y="1399"/>
                    <a:pt x="594" y="1399"/>
                    <a:pt x="569" y="1411"/>
                  </a:cubicBezTo>
                  <a:lnTo>
                    <a:pt x="497" y="1411"/>
                  </a:lnTo>
                  <a:cubicBezTo>
                    <a:pt x="436" y="1411"/>
                    <a:pt x="357" y="1387"/>
                    <a:pt x="285" y="1357"/>
                  </a:cubicBezTo>
                  <a:cubicBezTo>
                    <a:pt x="267" y="1351"/>
                    <a:pt x="255" y="1338"/>
                    <a:pt x="230" y="1332"/>
                  </a:cubicBezTo>
                  <a:lnTo>
                    <a:pt x="164" y="1532"/>
                  </a:lnTo>
                  <a:cubicBezTo>
                    <a:pt x="176" y="1532"/>
                    <a:pt x="200" y="1532"/>
                    <a:pt x="212" y="1538"/>
                  </a:cubicBezTo>
                  <a:cubicBezTo>
                    <a:pt x="242" y="1550"/>
                    <a:pt x="273" y="1575"/>
                    <a:pt x="291" y="1599"/>
                  </a:cubicBezTo>
                  <a:cubicBezTo>
                    <a:pt x="297" y="1611"/>
                    <a:pt x="303" y="1629"/>
                    <a:pt x="315" y="1635"/>
                  </a:cubicBezTo>
                  <a:cubicBezTo>
                    <a:pt x="315" y="1641"/>
                    <a:pt x="315" y="1641"/>
                    <a:pt x="321" y="1653"/>
                  </a:cubicBezTo>
                  <a:lnTo>
                    <a:pt x="321" y="1659"/>
                  </a:lnTo>
                  <a:lnTo>
                    <a:pt x="315" y="1659"/>
                  </a:lnTo>
                  <a:cubicBezTo>
                    <a:pt x="315" y="1659"/>
                    <a:pt x="303" y="1665"/>
                    <a:pt x="297" y="1665"/>
                  </a:cubicBezTo>
                  <a:cubicBezTo>
                    <a:pt x="291" y="1671"/>
                    <a:pt x="273" y="1671"/>
                    <a:pt x="261" y="1684"/>
                  </a:cubicBezTo>
                  <a:cubicBezTo>
                    <a:pt x="250" y="1686"/>
                    <a:pt x="238" y="1687"/>
                    <a:pt x="226" y="1687"/>
                  </a:cubicBezTo>
                  <a:cubicBezTo>
                    <a:pt x="205" y="1687"/>
                    <a:pt x="183" y="1683"/>
                    <a:pt x="164" y="1671"/>
                  </a:cubicBezTo>
                  <a:lnTo>
                    <a:pt x="115" y="1653"/>
                  </a:lnTo>
                  <a:lnTo>
                    <a:pt x="0" y="1974"/>
                  </a:lnTo>
                  <a:lnTo>
                    <a:pt x="521" y="2150"/>
                  </a:lnTo>
                  <a:cubicBezTo>
                    <a:pt x="618" y="1817"/>
                    <a:pt x="709" y="1484"/>
                    <a:pt x="805" y="1151"/>
                  </a:cubicBezTo>
                  <a:cubicBezTo>
                    <a:pt x="848" y="987"/>
                    <a:pt x="902" y="818"/>
                    <a:pt x="951" y="648"/>
                  </a:cubicBezTo>
                  <a:cubicBezTo>
                    <a:pt x="1005" y="485"/>
                    <a:pt x="1048" y="321"/>
                    <a:pt x="1108" y="152"/>
                  </a:cubicBezTo>
                  <a:cubicBezTo>
                    <a:pt x="963" y="103"/>
                    <a:pt x="824" y="55"/>
                    <a:pt x="67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2600400" y="2086925"/>
              <a:ext cx="42700" cy="62225"/>
            </a:xfrm>
            <a:custGeom>
              <a:avLst/>
              <a:gdLst/>
              <a:ahLst/>
              <a:cxnLst/>
              <a:rect l="l" t="t" r="r" b="b"/>
              <a:pathLst>
                <a:path w="1708" h="2489" extrusionOk="0">
                  <a:moveTo>
                    <a:pt x="751" y="0"/>
                  </a:moveTo>
                  <a:cubicBezTo>
                    <a:pt x="630" y="363"/>
                    <a:pt x="509" y="721"/>
                    <a:pt x="382" y="1078"/>
                  </a:cubicBezTo>
                  <a:lnTo>
                    <a:pt x="0" y="2149"/>
                  </a:lnTo>
                  <a:lnTo>
                    <a:pt x="1005" y="2488"/>
                  </a:lnTo>
                  <a:lnTo>
                    <a:pt x="1356" y="1411"/>
                  </a:lnTo>
                  <a:cubicBezTo>
                    <a:pt x="1471" y="1047"/>
                    <a:pt x="1592" y="684"/>
                    <a:pt x="1708" y="32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2610825" y="2094925"/>
              <a:ext cx="28800" cy="53775"/>
            </a:xfrm>
            <a:custGeom>
              <a:avLst/>
              <a:gdLst/>
              <a:ahLst/>
              <a:cxnLst/>
              <a:rect l="l" t="t" r="r" b="b"/>
              <a:pathLst>
                <a:path w="1152" h="2151" extrusionOk="0">
                  <a:moveTo>
                    <a:pt x="697" y="1"/>
                  </a:moveTo>
                  <a:lnTo>
                    <a:pt x="631" y="195"/>
                  </a:lnTo>
                  <a:cubicBezTo>
                    <a:pt x="661" y="207"/>
                    <a:pt x="685" y="213"/>
                    <a:pt x="715" y="219"/>
                  </a:cubicBezTo>
                  <a:cubicBezTo>
                    <a:pt x="740" y="225"/>
                    <a:pt x="752" y="237"/>
                    <a:pt x="770" y="243"/>
                  </a:cubicBezTo>
                  <a:cubicBezTo>
                    <a:pt x="782" y="249"/>
                    <a:pt x="806" y="255"/>
                    <a:pt x="818" y="273"/>
                  </a:cubicBezTo>
                  <a:cubicBezTo>
                    <a:pt x="849" y="292"/>
                    <a:pt x="879" y="310"/>
                    <a:pt x="909" y="334"/>
                  </a:cubicBezTo>
                  <a:cubicBezTo>
                    <a:pt x="964" y="370"/>
                    <a:pt x="988" y="413"/>
                    <a:pt x="988" y="413"/>
                  </a:cubicBezTo>
                  <a:lnTo>
                    <a:pt x="879" y="413"/>
                  </a:lnTo>
                  <a:cubicBezTo>
                    <a:pt x="818" y="407"/>
                    <a:pt x="740" y="395"/>
                    <a:pt x="661" y="364"/>
                  </a:cubicBezTo>
                  <a:cubicBezTo>
                    <a:pt x="631" y="352"/>
                    <a:pt x="606" y="340"/>
                    <a:pt x="588" y="334"/>
                  </a:cubicBezTo>
                  <a:lnTo>
                    <a:pt x="540" y="455"/>
                  </a:lnTo>
                  <a:cubicBezTo>
                    <a:pt x="558" y="455"/>
                    <a:pt x="570" y="455"/>
                    <a:pt x="588" y="461"/>
                  </a:cubicBezTo>
                  <a:cubicBezTo>
                    <a:pt x="618" y="467"/>
                    <a:pt x="643" y="491"/>
                    <a:pt x="667" y="516"/>
                  </a:cubicBezTo>
                  <a:cubicBezTo>
                    <a:pt x="673" y="528"/>
                    <a:pt x="685" y="534"/>
                    <a:pt x="691" y="552"/>
                  </a:cubicBezTo>
                  <a:cubicBezTo>
                    <a:pt x="691" y="558"/>
                    <a:pt x="697" y="558"/>
                    <a:pt x="697" y="570"/>
                  </a:cubicBezTo>
                  <a:lnTo>
                    <a:pt x="697" y="576"/>
                  </a:lnTo>
                  <a:lnTo>
                    <a:pt x="691" y="576"/>
                  </a:lnTo>
                  <a:lnTo>
                    <a:pt x="685" y="582"/>
                  </a:lnTo>
                  <a:cubicBezTo>
                    <a:pt x="679" y="588"/>
                    <a:pt x="661" y="600"/>
                    <a:pt x="643" y="606"/>
                  </a:cubicBezTo>
                  <a:cubicBezTo>
                    <a:pt x="628" y="612"/>
                    <a:pt x="611" y="615"/>
                    <a:pt x="594" y="615"/>
                  </a:cubicBezTo>
                  <a:cubicBezTo>
                    <a:pt x="578" y="615"/>
                    <a:pt x="561" y="612"/>
                    <a:pt x="546" y="606"/>
                  </a:cubicBezTo>
                  <a:cubicBezTo>
                    <a:pt x="534" y="600"/>
                    <a:pt x="516" y="588"/>
                    <a:pt x="510" y="582"/>
                  </a:cubicBezTo>
                  <a:lnTo>
                    <a:pt x="285" y="1212"/>
                  </a:lnTo>
                  <a:cubicBezTo>
                    <a:pt x="298" y="1218"/>
                    <a:pt x="322" y="1224"/>
                    <a:pt x="334" y="1236"/>
                  </a:cubicBezTo>
                  <a:cubicBezTo>
                    <a:pt x="413" y="1260"/>
                    <a:pt x="485" y="1309"/>
                    <a:pt x="540" y="1345"/>
                  </a:cubicBezTo>
                  <a:cubicBezTo>
                    <a:pt x="564" y="1369"/>
                    <a:pt x="588" y="1387"/>
                    <a:pt x="600" y="1400"/>
                  </a:cubicBezTo>
                  <a:lnTo>
                    <a:pt x="625" y="1424"/>
                  </a:lnTo>
                  <a:lnTo>
                    <a:pt x="510" y="1424"/>
                  </a:lnTo>
                  <a:cubicBezTo>
                    <a:pt x="443" y="1412"/>
                    <a:pt x="364" y="1400"/>
                    <a:pt x="285" y="1363"/>
                  </a:cubicBezTo>
                  <a:cubicBezTo>
                    <a:pt x="267" y="1357"/>
                    <a:pt x="243" y="1345"/>
                    <a:pt x="231" y="1339"/>
                  </a:cubicBezTo>
                  <a:lnTo>
                    <a:pt x="158" y="1539"/>
                  </a:lnTo>
                  <a:cubicBezTo>
                    <a:pt x="177" y="1539"/>
                    <a:pt x="201" y="1545"/>
                    <a:pt x="213" y="1551"/>
                  </a:cubicBezTo>
                  <a:cubicBezTo>
                    <a:pt x="243" y="1569"/>
                    <a:pt x="273" y="1587"/>
                    <a:pt x="298" y="1617"/>
                  </a:cubicBezTo>
                  <a:cubicBezTo>
                    <a:pt x="304" y="1636"/>
                    <a:pt x="310" y="1648"/>
                    <a:pt x="322" y="1660"/>
                  </a:cubicBezTo>
                  <a:cubicBezTo>
                    <a:pt x="322" y="1666"/>
                    <a:pt x="322" y="1666"/>
                    <a:pt x="328" y="1672"/>
                  </a:cubicBezTo>
                  <a:lnTo>
                    <a:pt x="328" y="1678"/>
                  </a:lnTo>
                  <a:lnTo>
                    <a:pt x="322" y="1678"/>
                  </a:lnTo>
                  <a:cubicBezTo>
                    <a:pt x="322" y="1678"/>
                    <a:pt x="310" y="1690"/>
                    <a:pt x="304" y="1690"/>
                  </a:cubicBezTo>
                  <a:cubicBezTo>
                    <a:pt x="298" y="1696"/>
                    <a:pt x="279" y="1696"/>
                    <a:pt x="267" y="1702"/>
                  </a:cubicBezTo>
                  <a:cubicBezTo>
                    <a:pt x="255" y="1705"/>
                    <a:pt x="241" y="1706"/>
                    <a:pt x="227" y="1706"/>
                  </a:cubicBezTo>
                  <a:cubicBezTo>
                    <a:pt x="206" y="1706"/>
                    <a:pt x="183" y="1703"/>
                    <a:pt x="158" y="1696"/>
                  </a:cubicBezTo>
                  <a:lnTo>
                    <a:pt x="116" y="1672"/>
                  </a:lnTo>
                  <a:lnTo>
                    <a:pt x="1" y="1999"/>
                  </a:lnTo>
                  <a:lnTo>
                    <a:pt x="516" y="2150"/>
                  </a:lnTo>
                  <a:cubicBezTo>
                    <a:pt x="618" y="1817"/>
                    <a:pt x="715" y="1490"/>
                    <a:pt x="818" y="1157"/>
                  </a:cubicBezTo>
                  <a:cubicBezTo>
                    <a:pt x="927" y="830"/>
                    <a:pt x="1030" y="497"/>
                    <a:pt x="1151" y="177"/>
                  </a:cubicBezTo>
                  <a:cubicBezTo>
                    <a:pt x="1000" y="116"/>
                    <a:pt x="849" y="62"/>
                    <a:pt x="69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2581925" y="2140650"/>
              <a:ext cx="43625" cy="62525"/>
            </a:xfrm>
            <a:custGeom>
              <a:avLst/>
              <a:gdLst/>
              <a:ahLst/>
              <a:cxnLst/>
              <a:rect l="l" t="t" r="r" b="b"/>
              <a:pathLst>
                <a:path w="1745" h="2501" extrusionOk="0">
                  <a:moveTo>
                    <a:pt x="745" y="0"/>
                  </a:moveTo>
                  <a:lnTo>
                    <a:pt x="364" y="1084"/>
                  </a:lnTo>
                  <a:lnTo>
                    <a:pt x="182" y="1629"/>
                  </a:lnTo>
                  <a:lnTo>
                    <a:pt x="1" y="2174"/>
                  </a:lnTo>
                  <a:lnTo>
                    <a:pt x="1060" y="2501"/>
                  </a:lnTo>
                  <a:cubicBezTo>
                    <a:pt x="1115" y="2325"/>
                    <a:pt x="1169" y="2144"/>
                    <a:pt x="1230" y="1962"/>
                  </a:cubicBezTo>
                  <a:lnTo>
                    <a:pt x="1393" y="1423"/>
                  </a:lnTo>
                  <a:lnTo>
                    <a:pt x="1744" y="33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2592525" y="2148975"/>
              <a:ext cx="29375" cy="53750"/>
            </a:xfrm>
            <a:custGeom>
              <a:avLst/>
              <a:gdLst/>
              <a:ahLst/>
              <a:cxnLst/>
              <a:rect l="l" t="t" r="r" b="b"/>
              <a:pathLst>
                <a:path w="1175" h="2150" extrusionOk="0">
                  <a:moveTo>
                    <a:pt x="697" y="0"/>
                  </a:moveTo>
                  <a:lnTo>
                    <a:pt x="630" y="200"/>
                  </a:lnTo>
                  <a:cubicBezTo>
                    <a:pt x="660" y="206"/>
                    <a:pt x="685" y="212"/>
                    <a:pt x="715" y="224"/>
                  </a:cubicBezTo>
                  <a:cubicBezTo>
                    <a:pt x="733" y="230"/>
                    <a:pt x="751" y="237"/>
                    <a:pt x="769" y="243"/>
                  </a:cubicBezTo>
                  <a:cubicBezTo>
                    <a:pt x="793" y="255"/>
                    <a:pt x="812" y="261"/>
                    <a:pt x="824" y="273"/>
                  </a:cubicBezTo>
                  <a:cubicBezTo>
                    <a:pt x="866" y="297"/>
                    <a:pt x="896" y="309"/>
                    <a:pt x="915" y="333"/>
                  </a:cubicBezTo>
                  <a:cubicBezTo>
                    <a:pt x="969" y="370"/>
                    <a:pt x="999" y="418"/>
                    <a:pt x="999" y="418"/>
                  </a:cubicBezTo>
                  <a:lnTo>
                    <a:pt x="969" y="418"/>
                  </a:lnTo>
                  <a:cubicBezTo>
                    <a:pt x="945" y="418"/>
                    <a:pt x="921" y="418"/>
                    <a:pt x="884" y="412"/>
                  </a:cubicBezTo>
                  <a:cubicBezTo>
                    <a:pt x="818" y="400"/>
                    <a:pt x="739" y="382"/>
                    <a:pt x="660" y="358"/>
                  </a:cubicBezTo>
                  <a:cubicBezTo>
                    <a:pt x="630" y="352"/>
                    <a:pt x="606" y="333"/>
                    <a:pt x="576" y="327"/>
                  </a:cubicBezTo>
                  <a:lnTo>
                    <a:pt x="533" y="448"/>
                  </a:lnTo>
                  <a:cubicBezTo>
                    <a:pt x="545" y="448"/>
                    <a:pt x="563" y="448"/>
                    <a:pt x="576" y="454"/>
                  </a:cubicBezTo>
                  <a:cubicBezTo>
                    <a:pt x="606" y="461"/>
                    <a:pt x="636" y="485"/>
                    <a:pt x="660" y="509"/>
                  </a:cubicBezTo>
                  <a:cubicBezTo>
                    <a:pt x="666" y="527"/>
                    <a:pt x="672" y="533"/>
                    <a:pt x="678" y="545"/>
                  </a:cubicBezTo>
                  <a:cubicBezTo>
                    <a:pt x="678" y="557"/>
                    <a:pt x="691" y="557"/>
                    <a:pt x="691" y="563"/>
                  </a:cubicBezTo>
                  <a:lnTo>
                    <a:pt x="691" y="569"/>
                  </a:lnTo>
                  <a:lnTo>
                    <a:pt x="678" y="569"/>
                  </a:lnTo>
                  <a:cubicBezTo>
                    <a:pt x="678" y="569"/>
                    <a:pt x="672" y="576"/>
                    <a:pt x="666" y="576"/>
                  </a:cubicBezTo>
                  <a:cubicBezTo>
                    <a:pt x="660" y="588"/>
                    <a:pt x="642" y="594"/>
                    <a:pt x="630" y="594"/>
                  </a:cubicBezTo>
                  <a:cubicBezTo>
                    <a:pt x="613" y="597"/>
                    <a:pt x="591" y="601"/>
                    <a:pt x="569" y="601"/>
                  </a:cubicBezTo>
                  <a:cubicBezTo>
                    <a:pt x="553" y="601"/>
                    <a:pt x="536" y="599"/>
                    <a:pt x="521" y="594"/>
                  </a:cubicBezTo>
                  <a:lnTo>
                    <a:pt x="479" y="569"/>
                  </a:lnTo>
                  <a:cubicBezTo>
                    <a:pt x="400" y="781"/>
                    <a:pt x="327" y="987"/>
                    <a:pt x="255" y="1199"/>
                  </a:cubicBezTo>
                  <a:cubicBezTo>
                    <a:pt x="279" y="1205"/>
                    <a:pt x="297" y="1211"/>
                    <a:pt x="315" y="1223"/>
                  </a:cubicBezTo>
                  <a:cubicBezTo>
                    <a:pt x="400" y="1254"/>
                    <a:pt x="479" y="1296"/>
                    <a:pt x="527" y="1332"/>
                  </a:cubicBezTo>
                  <a:cubicBezTo>
                    <a:pt x="557" y="1357"/>
                    <a:pt x="582" y="1375"/>
                    <a:pt x="588" y="1387"/>
                  </a:cubicBezTo>
                  <a:lnTo>
                    <a:pt x="612" y="1411"/>
                  </a:lnTo>
                  <a:lnTo>
                    <a:pt x="497" y="1411"/>
                  </a:lnTo>
                  <a:cubicBezTo>
                    <a:pt x="430" y="1405"/>
                    <a:pt x="345" y="1387"/>
                    <a:pt x="267" y="1351"/>
                  </a:cubicBezTo>
                  <a:cubicBezTo>
                    <a:pt x="249" y="1344"/>
                    <a:pt x="224" y="1332"/>
                    <a:pt x="212" y="1326"/>
                  </a:cubicBezTo>
                  <a:lnTo>
                    <a:pt x="146" y="1526"/>
                  </a:lnTo>
                  <a:cubicBezTo>
                    <a:pt x="158" y="1526"/>
                    <a:pt x="182" y="1532"/>
                    <a:pt x="194" y="1538"/>
                  </a:cubicBezTo>
                  <a:cubicBezTo>
                    <a:pt x="236" y="1556"/>
                    <a:pt x="267" y="1575"/>
                    <a:pt x="285" y="1605"/>
                  </a:cubicBezTo>
                  <a:cubicBezTo>
                    <a:pt x="297" y="1623"/>
                    <a:pt x="303" y="1635"/>
                    <a:pt x="309" y="1647"/>
                  </a:cubicBezTo>
                  <a:cubicBezTo>
                    <a:pt x="309" y="1653"/>
                    <a:pt x="315" y="1653"/>
                    <a:pt x="315" y="1659"/>
                  </a:cubicBezTo>
                  <a:lnTo>
                    <a:pt x="315" y="1665"/>
                  </a:lnTo>
                  <a:lnTo>
                    <a:pt x="309" y="1665"/>
                  </a:lnTo>
                  <a:cubicBezTo>
                    <a:pt x="309" y="1665"/>
                    <a:pt x="303" y="1677"/>
                    <a:pt x="297" y="1677"/>
                  </a:cubicBezTo>
                  <a:cubicBezTo>
                    <a:pt x="285" y="1684"/>
                    <a:pt x="273" y="1684"/>
                    <a:pt x="255" y="1690"/>
                  </a:cubicBezTo>
                  <a:cubicBezTo>
                    <a:pt x="242" y="1692"/>
                    <a:pt x="227" y="1694"/>
                    <a:pt x="213" y="1694"/>
                  </a:cubicBezTo>
                  <a:cubicBezTo>
                    <a:pt x="191" y="1694"/>
                    <a:pt x="169" y="1691"/>
                    <a:pt x="152" y="1684"/>
                  </a:cubicBezTo>
                  <a:lnTo>
                    <a:pt x="103" y="1659"/>
                  </a:lnTo>
                  <a:lnTo>
                    <a:pt x="0" y="1992"/>
                  </a:lnTo>
                  <a:lnTo>
                    <a:pt x="563" y="2150"/>
                  </a:lnTo>
                  <a:cubicBezTo>
                    <a:pt x="606" y="1986"/>
                    <a:pt x="654" y="1817"/>
                    <a:pt x="697" y="1659"/>
                  </a:cubicBezTo>
                  <a:cubicBezTo>
                    <a:pt x="739" y="1496"/>
                    <a:pt x="793" y="1326"/>
                    <a:pt x="842" y="1169"/>
                  </a:cubicBezTo>
                  <a:cubicBezTo>
                    <a:pt x="939" y="842"/>
                    <a:pt x="1054" y="515"/>
                    <a:pt x="1175" y="194"/>
                  </a:cubicBezTo>
                  <a:cubicBezTo>
                    <a:pt x="1017" y="134"/>
                    <a:pt x="854" y="73"/>
                    <a:pt x="69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2565275" y="2194975"/>
              <a:ext cx="43025" cy="62700"/>
            </a:xfrm>
            <a:custGeom>
              <a:avLst/>
              <a:gdLst/>
              <a:ahLst/>
              <a:cxnLst/>
              <a:rect l="l" t="t" r="r" b="b"/>
              <a:pathLst>
                <a:path w="1721" h="2508" extrusionOk="0">
                  <a:moveTo>
                    <a:pt x="660" y="1"/>
                  </a:moveTo>
                  <a:cubicBezTo>
                    <a:pt x="606" y="183"/>
                    <a:pt x="539" y="364"/>
                    <a:pt x="485" y="546"/>
                  </a:cubicBezTo>
                  <a:lnTo>
                    <a:pt x="315" y="1097"/>
                  </a:lnTo>
                  <a:cubicBezTo>
                    <a:pt x="267" y="1278"/>
                    <a:pt x="212" y="1472"/>
                    <a:pt x="158" y="1654"/>
                  </a:cubicBezTo>
                  <a:cubicBezTo>
                    <a:pt x="110" y="1841"/>
                    <a:pt x="43" y="2023"/>
                    <a:pt x="1" y="2211"/>
                  </a:cubicBezTo>
                  <a:lnTo>
                    <a:pt x="1127" y="2507"/>
                  </a:lnTo>
                  <a:cubicBezTo>
                    <a:pt x="1163" y="2326"/>
                    <a:pt x="1217" y="2144"/>
                    <a:pt x="1266" y="1963"/>
                  </a:cubicBezTo>
                  <a:cubicBezTo>
                    <a:pt x="1308" y="1781"/>
                    <a:pt x="1357" y="1599"/>
                    <a:pt x="1405" y="1418"/>
                  </a:cubicBezTo>
                  <a:lnTo>
                    <a:pt x="1557" y="873"/>
                  </a:lnTo>
                  <a:cubicBezTo>
                    <a:pt x="1605" y="697"/>
                    <a:pt x="1666" y="516"/>
                    <a:pt x="1720" y="334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2576325" y="2203150"/>
              <a:ext cx="28325" cy="53925"/>
            </a:xfrm>
            <a:custGeom>
              <a:avLst/>
              <a:gdLst/>
              <a:ahLst/>
              <a:cxnLst/>
              <a:rect l="l" t="t" r="r" b="b"/>
              <a:pathLst>
                <a:path w="1133" h="2157" extrusionOk="0">
                  <a:moveTo>
                    <a:pt x="636" y="1"/>
                  </a:moveTo>
                  <a:lnTo>
                    <a:pt x="564" y="195"/>
                  </a:lnTo>
                  <a:lnTo>
                    <a:pt x="654" y="219"/>
                  </a:lnTo>
                  <a:cubicBezTo>
                    <a:pt x="679" y="225"/>
                    <a:pt x="703" y="237"/>
                    <a:pt x="715" y="243"/>
                  </a:cubicBezTo>
                  <a:cubicBezTo>
                    <a:pt x="739" y="249"/>
                    <a:pt x="757" y="255"/>
                    <a:pt x="775" y="273"/>
                  </a:cubicBezTo>
                  <a:cubicBezTo>
                    <a:pt x="812" y="291"/>
                    <a:pt x="848" y="310"/>
                    <a:pt x="872" y="334"/>
                  </a:cubicBezTo>
                  <a:cubicBezTo>
                    <a:pt x="933" y="370"/>
                    <a:pt x="963" y="413"/>
                    <a:pt x="963" y="413"/>
                  </a:cubicBezTo>
                  <a:lnTo>
                    <a:pt x="854" y="413"/>
                  </a:lnTo>
                  <a:cubicBezTo>
                    <a:pt x="782" y="407"/>
                    <a:pt x="703" y="394"/>
                    <a:pt x="618" y="364"/>
                  </a:cubicBezTo>
                  <a:cubicBezTo>
                    <a:pt x="588" y="352"/>
                    <a:pt x="558" y="340"/>
                    <a:pt x="527" y="334"/>
                  </a:cubicBezTo>
                  <a:lnTo>
                    <a:pt x="491" y="455"/>
                  </a:lnTo>
                  <a:cubicBezTo>
                    <a:pt x="503" y="455"/>
                    <a:pt x="521" y="455"/>
                    <a:pt x="533" y="461"/>
                  </a:cubicBezTo>
                  <a:cubicBezTo>
                    <a:pt x="570" y="467"/>
                    <a:pt x="606" y="491"/>
                    <a:pt x="624" y="515"/>
                  </a:cubicBezTo>
                  <a:cubicBezTo>
                    <a:pt x="642" y="528"/>
                    <a:pt x="648" y="534"/>
                    <a:pt x="654" y="552"/>
                  </a:cubicBezTo>
                  <a:cubicBezTo>
                    <a:pt x="654" y="558"/>
                    <a:pt x="660" y="558"/>
                    <a:pt x="660" y="564"/>
                  </a:cubicBezTo>
                  <a:lnTo>
                    <a:pt x="660" y="576"/>
                  </a:lnTo>
                  <a:lnTo>
                    <a:pt x="654" y="576"/>
                  </a:lnTo>
                  <a:cubicBezTo>
                    <a:pt x="654" y="576"/>
                    <a:pt x="648" y="582"/>
                    <a:pt x="642" y="582"/>
                  </a:cubicBezTo>
                  <a:cubicBezTo>
                    <a:pt x="636" y="588"/>
                    <a:pt x="618" y="600"/>
                    <a:pt x="606" y="606"/>
                  </a:cubicBezTo>
                  <a:cubicBezTo>
                    <a:pt x="588" y="612"/>
                    <a:pt x="568" y="615"/>
                    <a:pt x="548" y="615"/>
                  </a:cubicBezTo>
                  <a:cubicBezTo>
                    <a:pt x="529" y="615"/>
                    <a:pt x="509" y="612"/>
                    <a:pt x="491" y="606"/>
                  </a:cubicBezTo>
                  <a:lnTo>
                    <a:pt x="443" y="582"/>
                  </a:lnTo>
                  <a:cubicBezTo>
                    <a:pt x="376" y="794"/>
                    <a:pt x="309" y="1006"/>
                    <a:pt x="249" y="1218"/>
                  </a:cubicBezTo>
                  <a:cubicBezTo>
                    <a:pt x="273" y="1224"/>
                    <a:pt x="291" y="1236"/>
                    <a:pt x="309" y="1242"/>
                  </a:cubicBezTo>
                  <a:cubicBezTo>
                    <a:pt x="394" y="1272"/>
                    <a:pt x="473" y="1309"/>
                    <a:pt x="533" y="1351"/>
                  </a:cubicBezTo>
                  <a:cubicBezTo>
                    <a:pt x="564" y="1375"/>
                    <a:pt x="588" y="1393"/>
                    <a:pt x="606" y="1405"/>
                  </a:cubicBezTo>
                  <a:lnTo>
                    <a:pt x="624" y="1430"/>
                  </a:lnTo>
                  <a:lnTo>
                    <a:pt x="503" y="1430"/>
                  </a:lnTo>
                  <a:cubicBezTo>
                    <a:pt x="436" y="1424"/>
                    <a:pt x="346" y="1405"/>
                    <a:pt x="255" y="1375"/>
                  </a:cubicBezTo>
                  <a:cubicBezTo>
                    <a:pt x="231" y="1369"/>
                    <a:pt x="218" y="1363"/>
                    <a:pt x="194" y="1351"/>
                  </a:cubicBezTo>
                  <a:lnTo>
                    <a:pt x="134" y="1551"/>
                  </a:lnTo>
                  <a:cubicBezTo>
                    <a:pt x="158" y="1551"/>
                    <a:pt x="170" y="1551"/>
                    <a:pt x="194" y="1557"/>
                  </a:cubicBezTo>
                  <a:cubicBezTo>
                    <a:pt x="231" y="1575"/>
                    <a:pt x="273" y="1599"/>
                    <a:pt x="291" y="1617"/>
                  </a:cubicBezTo>
                  <a:cubicBezTo>
                    <a:pt x="309" y="1636"/>
                    <a:pt x="315" y="1648"/>
                    <a:pt x="315" y="1654"/>
                  </a:cubicBezTo>
                  <a:cubicBezTo>
                    <a:pt x="315" y="1666"/>
                    <a:pt x="321" y="1666"/>
                    <a:pt x="321" y="1672"/>
                  </a:cubicBezTo>
                  <a:lnTo>
                    <a:pt x="321" y="1678"/>
                  </a:lnTo>
                  <a:lnTo>
                    <a:pt x="315" y="1678"/>
                  </a:lnTo>
                  <a:cubicBezTo>
                    <a:pt x="315" y="1678"/>
                    <a:pt x="309" y="1690"/>
                    <a:pt x="303" y="1690"/>
                  </a:cubicBezTo>
                  <a:cubicBezTo>
                    <a:pt x="291" y="1696"/>
                    <a:pt x="279" y="1696"/>
                    <a:pt x="255" y="1702"/>
                  </a:cubicBezTo>
                  <a:cubicBezTo>
                    <a:pt x="237" y="1705"/>
                    <a:pt x="218" y="1707"/>
                    <a:pt x="200" y="1707"/>
                  </a:cubicBezTo>
                  <a:cubicBezTo>
                    <a:pt x="181" y="1707"/>
                    <a:pt x="161" y="1705"/>
                    <a:pt x="140" y="1702"/>
                  </a:cubicBezTo>
                  <a:cubicBezTo>
                    <a:pt x="128" y="1696"/>
                    <a:pt x="103" y="1690"/>
                    <a:pt x="91" y="1678"/>
                  </a:cubicBezTo>
                  <a:cubicBezTo>
                    <a:pt x="61" y="1793"/>
                    <a:pt x="31" y="1902"/>
                    <a:pt x="1" y="2011"/>
                  </a:cubicBezTo>
                  <a:lnTo>
                    <a:pt x="606" y="2156"/>
                  </a:lnTo>
                  <a:cubicBezTo>
                    <a:pt x="636" y="1987"/>
                    <a:pt x="679" y="1823"/>
                    <a:pt x="715" y="1654"/>
                  </a:cubicBezTo>
                  <a:cubicBezTo>
                    <a:pt x="757" y="1490"/>
                    <a:pt x="800" y="1321"/>
                    <a:pt x="836" y="1157"/>
                  </a:cubicBezTo>
                  <a:cubicBezTo>
                    <a:pt x="927" y="830"/>
                    <a:pt x="1018" y="497"/>
                    <a:pt x="1133" y="18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2552100" y="2250225"/>
              <a:ext cx="41350" cy="61950"/>
            </a:xfrm>
            <a:custGeom>
              <a:avLst/>
              <a:gdLst/>
              <a:ahLst/>
              <a:cxnLst/>
              <a:rect l="l" t="t" r="r" b="b"/>
              <a:pathLst>
                <a:path w="1654" h="2478" extrusionOk="0">
                  <a:moveTo>
                    <a:pt x="534" y="1"/>
                  </a:moveTo>
                  <a:lnTo>
                    <a:pt x="382" y="564"/>
                  </a:lnTo>
                  <a:lnTo>
                    <a:pt x="249" y="1127"/>
                  </a:lnTo>
                  <a:cubicBezTo>
                    <a:pt x="201" y="1321"/>
                    <a:pt x="158" y="1508"/>
                    <a:pt x="116" y="1696"/>
                  </a:cubicBezTo>
                  <a:lnTo>
                    <a:pt x="1" y="2265"/>
                  </a:lnTo>
                  <a:lnTo>
                    <a:pt x="1194" y="2477"/>
                  </a:lnTo>
                  <a:lnTo>
                    <a:pt x="1290" y="1926"/>
                  </a:lnTo>
                  <a:cubicBezTo>
                    <a:pt x="1321" y="1744"/>
                    <a:pt x="1369" y="1563"/>
                    <a:pt x="1405" y="1381"/>
                  </a:cubicBezTo>
                  <a:cubicBezTo>
                    <a:pt x="1448" y="1200"/>
                    <a:pt x="1478" y="1018"/>
                    <a:pt x="1527" y="836"/>
                  </a:cubicBezTo>
                  <a:lnTo>
                    <a:pt x="1654" y="29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2563450" y="2258250"/>
              <a:ext cx="26525" cy="53600"/>
            </a:xfrm>
            <a:custGeom>
              <a:avLst/>
              <a:gdLst/>
              <a:ahLst/>
              <a:cxnLst/>
              <a:rect l="l" t="t" r="r" b="b"/>
              <a:pathLst>
                <a:path w="1061" h="2144" extrusionOk="0">
                  <a:moveTo>
                    <a:pt x="522" y="1"/>
                  </a:moveTo>
                  <a:lnTo>
                    <a:pt x="467" y="194"/>
                  </a:lnTo>
                  <a:cubicBezTo>
                    <a:pt x="497" y="200"/>
                    <a:pt x="528" y="200"/>
                    <a:pt x="558" y="213"/>
                  </a:cubicBezTo>
                  <a:lnTo>
                    <a:pt x="625" y="231"/>
                  </a:lnTo>
                  <a:cubicBezTo>
                    <a:pt x="649" y="243"/>
                    <a:pt x="673" y="249"/>
                    <a:pt x="685" y="255"/>
                  </a:cubicBezTo>
                  <a:cubicBezTo>
                    <a:pt x="727" y="273"/>
                    <a:pt x="764" y="291"/>
                    <a:pt x="794" y="309"/>
                  </a:cubicBezTo>
                  <a:cubicBezTo>
                    <a:pt x="855" y="346"/>
                    <a:pt x="891" y="382"/>
                    <a:pt x="891" y="382"/>
                  </a:cubicBezTo>
                  <a:lnTo>
                    <a:pt x="764" y="382"/>
                  </a:lnTo>
                  <a:cubicBezTo>
                    <a:pt x="697" y="382"/>
                    <a:pt x="606" y="370"/>
                    <a:pt x="516" y="346"/>
                  </a:cubicBezTo>
                  <a:cubicBezTo>
                    <a:pt x="485" y="340"/>
                    <a:pt x="455" y="328"/>
                    <a:pt x="425" y="315"/>
                  </a:cubicBezTo>
                  <a:lnTo>
                    <a:pt x="394" y="437"/>
                  </a:lnTo>
                  <a:cubicBezTo>
                    <a:pt x="407" y="437"/>
                    <a:pt x="425" y="437"/>
                    <a:pt x="437" y="443"/>
                  </a:cubicBezTo>
                  <a:cubicBezTo>
                    <a:pt x="473" y="455"/>
                    <a:pt x="516" y="473"/>
                    <a:pt x="534" y="497"/>
                  </a:cubicBezTo>
                  <a:lnTo>
                    <a:pt x="564" y="527"/>
                  </a:lnTo>
                  <a:cubicBezTo>
                    <a:pt x="564" y="533"/>
                    <a:pt x="570" y="533"/>
                    <a:pt x="570" y="546"/>
                  </a:cubicBezTo>
                  <a:lnTo>
                    <a:pt x="570" y="552"/>
                  </a:lnTo>
                  <a:lnTo>
                    <a:pt x="564" y="552"/>
                  </a:lnTo>
                  <a:cubicBezTo>
                    <a:pt x="564" y="552"/>
                    <a:pt x="558" y="558"/>
                    <a:pt x="552" y="558"/>
                  </a:cubicBezTo>
                  <a:cubicBezTo>
                    <a:pt x="546" y="564"/>
                    <a:pt x="528" y="576"/>
                    <a:pt x="516" y="582"/>
                  </a:cubicBezTo>
                  <a:cubicBezTo>
                    <a:pt x="494" y="589"/>
                    <a:pt x="471" y="592"/>
                    <a:pt x="448" y="592"/>
                  </a:cubicBezTo>
                  <a:cubicBezTo>
                    <a:pt x="432" y="592"/>
                    <a:pt x="416" y="590"/>
                    <a:pt x="400" y="588"/>
                  </a:cubicBezTo>
                  <a:cubicBezTo>
                    <a:pt x="382" y="582"/>
                    <a:pt x="364" y="582"/>
                    <a:pt x="346" y="576"/>
                  </a:cubicBezTo>
                  <a:lnTo>
                    <a:pt x="189" y="1224"/>
                  </a:lnTo>
                  <a:cubicBezTo>
                    <a:pt x="213" y="1230"/>
                    <a:pt x="231" y="1230"/>
                    <a:pt x="255" y="1242"/>
                  </a:cubicBezTo>
                  <a:cubicBezTo>
                    <a:pt x="346" y="1260"/>
                    <a:pt x="437" y="1302"/>
                    <a:pt x="497" y="1339"/>
                  </a:cubicBezTo>
                  <a:cubicBezTo>
                    <a:pt x="528" y="1351"/>
                    <a:pt x="558" y="1375"/>
                    <a:pt x="576" y="1381"/>
                  </a:cubicBezTo>
                  <a:cubicBezTo>
                    <a:pt x="588" y="1399"/>
                    <a:pt x="606" y="1405"/>
                    <a:pt x="606" y="1405"/>
                  </a:cubicBezTo>
                  <a:cubicBezTo>
                    <a:pt x="606" y="1405"/>
                    <a:pt x="588" y="1405"/>
                    <a:pt x="564" y="1411"/>
                  </a:cubicBezTo>
                  <a:cubicBezTo>
                    <a:pt x="546" y="1411"/>
                    <a:pt x="516" y="1423"/>
                    <a:pt x="473" y="1423"/>
                  </a:cubicBezTo>
                  <a:cubicBezTo>
                    <a:pt x="400" y="1423"/>
                    <a:pt x="310" y="1405"/>
                    <a:pt x="213" y="1381"/>
                  </a:cubicBezTo>
                  <a:cubicBezTo>
                    <a:pt x="189" y="1375"/>
                    <a:pt x="164" y="1369"/>
                    <a:pt x="152" y="1369"/>
                  </a:cubicBezTo>
                  <a:lnTo>
                    <a:pt x="104" y="1575"/>
                  </a:lnTo>
                  <a:cubicBezTo>
                    <a:pt x="128" y="1575"/>
                    <a:pt x="140" y="1575"/>
                    <a:pt x="164" y="1581"/>
                  </a:cubicBezTo>
                  <a:cubicBezTo>
                    <a:pt x="201" y="1587"/>
                    <a:pt x="243" y="1611"/>
                    <a:pt x="273" y="1641"/>
                  </a:cubicBezTo>
                  <a:cubicBezTo>
                    <a:pt x="285" y="1654"/>
                    <a:pt x="292" y="1666"/>
                    <a:pt x="304" y="1678"/>
                  </a:cubicBezTo>
                  <a:cubicBezTo>
                    <a:pt x="304" y="1684"/>
                    <a:pt x="310" y="1684"/>
                    <a:pt x="310" y="1696"/>
                  </a:cubicBezTo>
                  <a:lnTo>
                    <a:pt x="310" y="1702"/>
                  </a:lnTo>
                  <a:lnTo>
                    <a:pt x="304" y="1702"/>
                  </a:lnTo>
                  <a:cubicBezTo>
                    <a:pt x="304" y="1702"/>
                    <a:pt x="292" y="1708"/>
                    <a:pt x="285" y="1708"/>
                  </a:cubicBezTo>
                  <a:cubicBezTo>
                    <a:pt x="279" y="1714"/>
                    <a:pt x="261" y="1726"/>
                    <a:pt x="243" y="1726"/>
                  </a:cubicBezTo>
                  <a:cubicBezTo>
                    <a:pt x="219" y="1730"/>
                    <a:pt x="196" y="1733"/>
                    <a:pt x="173" y="1733"/>
                  </a:cubicBezTo>
                  <a:cubicBezTo>
                    <a:pt x="157" y="1733"/>
                    <a:pt x="140" y="1731"/>
                    <a:pt x="122" y="1726"/>
                  </a:cubicBezTo>
                  <a:cubicBezTo>
                    <a:pt x="98" y="1714"/>
                    <a:pt x="80" y="1708"/>
                    <a:pt x="68" y="1702"/>
                  </a:cubicBezTo>
                  <a:lnTo>
                    <a:pt x="1" y="2041"/>
                  </a:lnTo>
                  <a:lnTo>
                    <a:pt x="655" y="2144"/>
                  </a:lnTo>
                  <a:lnTo>
                    <a:pt x="733" y="1647"/>
                  </a:lnTo>
                  <a:lnTo>
                    <a:pt x="770" y="1399"/>
                  </a:lnTo>
                  <a:lnTo>
                    <a:pt x="818" y="1151"/>
                  </a:lnTo>
                  <a:cubicBezTo>
                    <a:pt x="849" y="981"/>
                    <a:pt x="885" y="818"/>
                    <a:pt x="921" y="648"/>
                  </a:cubicBezTo>
                  <a:cubicBezTo>
                    <a:pt x="958" y="479"/>
                    <a:pt x="1006" y="322"/>
                    <a:pt x="1060" y="158"/>
                  </a:cubicBezTo>
                  <a:cubicBezTo>
                    <a:pt x="873" y="104"/>
                    <a:pt x="703" y="49"/>
                    <a:pt x="52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2543325" y="2306850"/>
              <a:ext cx="38625" cy="60700"/>
            </a:xfrm>
            <a:custGeom>
              <a:avLst/>
              <a:gdLst/>
              <a:ahLst/>
              <a:cxnLst/>
              <a:rect l="l" t="t" r="r" b="b"/>
              <a:pathLst>
                <a:path w="1545" h="2428" extrusionOk="0">
                  <a:moveTo>
                    <a:pt x="358" y="0"/>
                  </a:moveTo>
                  <a:cubicBezTo>
                    <a:pt x="309" y="188"/>
                    <a:pt x="291" y="382"/>
                    <a:pt x="249" y="575"/>
                  </a:cubicBezTo>
                  <a:cubicBezTo>
                    <a:pt x="213" y="763"/>
                    <a:pt x="176" y="951"/>
                    <a:pt x="152" y="1150"/>
                  </a:cubicBezTo>
                  <a:lnTo>
                    <a:pt x="67" y="1726"/>
                  </a:lnTo>
                  <a:cubicBezTo>
                    <a:pt x="37" y="1919"/>
                    <a:pt x="25" y="2113"/>
                    <a:pt x="1" y="2307"/>
                  </a:cubicBezTo>
                  <a:lnTo>
                    <a:pt x="1266" y="2428"/>
                  </a:lnTo>
                  <a:cubicBezTo>
                    <a:pt x="1278" y="2246"/>
                    <a:pt x="1296" y="2059"/>
                    <a:pt x="1321" y="1877"/>
                  </a:cubicBezTo>
                  <a:lnTo>
                    <a:pt x="1387" y="1320"/>
                  </a:lnTo>
                  <a:cubicBezTo>
                    <a:pt x="1399" y="1138"/>
                    <a:pt x="1442" y="951"/>
                    <a:pt x="1460" y="769"/>
                  </a:cubicBezTo>
                  <a:cubicBezTo>
                    <a:pt x="1484" y="587"/>
                    <a:pt x="1514" y="400"/>
                    <a:pt x="1545" y="218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2555275" y="2313800"/>
              <a:ext cx="23050" cy="53600"/>
            </a:xfrm>
            <a:custGeom>
              <a:avLst/>
              <a:gdLst/>
              <a:ahLst/>
              <a:cxnLst/>
              <a:rect l="l" t="t" r="r" b="b"/>
              <a:pathLst>
                <a:path w="922" h="2144" extrusionOk="0">
                  <a:moveTo>
                    <a:pt x="358" y="1"/>
                  </a:moveTo>
                  <a:lnTo>
                    <a:pt x="316" y="206"/>
                  </a:lnTo>
                  <a:cubicBezTo>
                    <a:pt x="346" y="206"/>
                    <a:pt x="388" y="213"/>
                    <a:pt x="419" y="219"/>
                  </a:cubicBezTo>
                  <a:cubicBezTo>
                    <a:pt x="437" y="231"/>
                    <a:pt x="461" y="231"/>
                    <a:pt x="485" y="237"/>
                  </a:cubicBezTo>
                  <a:lnTo>
                    <a:pt x="552" y="261"/>
                  </a:lnTo>
                  <a:cubicBezTo>
                    <a:pt x="600" y="273"/>
                    <a:pt x="637" y="291"/>
                    <a:pt x="673" y="303"/>
                  </a:cubicBezTo>
                  <a:cubicBezTo>
                    <a:pt x="740" y="340"/>
                    <a:pt x="782" y="370"/>
                    <a:pt x="782" y="370"/>
                  </a:cubicBezTo>
                  <a:cubicBezTo>
                    <a:pt x="782" y="370"/>
                    <a:pt x="764" y="370"/>
                    <a:pt x="740" y="382"/>
                  </a:cubicBezTo>
                  <a:cubicBezTo>
                    <a:pt x="721" y="382"/>
                    <a:pt x="691" y="388"/>
                    <a:pt x="649" y="388"/>
                  </a:cubicBezTo>
                  <a:cubicBezTo>
                    <a:pt x="576" y="388"/>
                    <a:pt x="485" y="382"/>
                    <a:pt x="388" y="364"/>
                  </a:cubicBezTo>
                  <a:cubicBezTo>
                    <a:pt x="358" y="358"/>
                    <a:pt x="316" y="352"/>
                    <a:pt x="286" y="340"/>
                  </a:cubicBezTo>
                  <a:lnTo>
                    <a:pt x="267" y="461"/>
                  </a:lnTo>
                  <a:lnTo>
                    <a:pt x="316" y="461"/>
                  </a:lnTo>
                  <a:cubicBezTo>
                    <a:pt x="358" y="473"/>
                    <a:pt x="395" y="485"/>
                    <a:pt x="425" y="509"/>
                  </a:cubicBezTo>
                  <a:cubicBezTo>
                    <a:pt x="437" y="515"/>
                    <a:pt x="449" y="533"/>
                    <a:pt x="455" y="539"/>
                  </a:cubicBezTo>
                  <a:cubicBezTo>
                    <a:pt x="461" y="546"/>
                    <a:pt x="461" y="546"/>
                    <a:pt x="461" y="552"/>
                  </a:cubicBezTo>
                  <a:lnTo>
                    <a:pt x="461" y="564"/>
                  </a:lnTo>
                  <a:lnTo>
                    <a:pt x="455" y="564"/>
                  </a:lnTo>
                  <a:cubicBezTo>
                    <a:pt x="455" y="564"/>
                    <a:pt x="449" y="570"/>
                    <a:pt x="437" y="570"/>
                  </a:cubicBezTo>
                  <a:cubicBezTo>
                    <a:pt x="431" y="576"/>
                    <a:pt x="419" y="582"/>
                    <a:pt x="401" y="594"/>
                  </a:cubicBezTo>
                  <a:cubicBezTo>
                    <a:pt x="378" y="603"/>
                    <a:pt x="350" y="608"/>
                    <a:pt x="317" y="608"/>
                  </a:cubicBezTo>
                  <a:cubicBezTo>
                    <a:pt x="305" y="608"/>
                    <a:pt x="292" y="608"/>
                    <a:pt x="279" y="606"/>
                  </a:cubicBezTo>
                  <a:cubicBezTo>
                    <a:pt x="267" y="606"/>
                    <a:pt x="243" y="600"/>
                    <a:pt x="225" y="594"/>
                  </a:cubicBezTo>
                  <a:cubicBezTo>
                    <a:pt x="207" y="697"/>
                    <a:pt x="183" y="812"/>
                    <a:pt x="164" y="927"/>
                  </a:cubicBezTo>
                  <a:lnTo>
                    <a:pt x="116" y="1260"/>
                  </a:lnTo>
                  <a:cubicBezTo>
                    <a:pt x="134" y="1260"/>
                    <a:pt x="158" y="1266"/>
                    <a:pt x="183" y="1266"/>
                  </a:cubicBezTo>
                  <a:cubicBezTo>
                    <a:pt x="279" y="1278"/>
                    <a:pt x="376" y="1308"/>
                    <a:pt x="449" y="1339"/>
                  </a:cubicBezTo>
                  <a:cubicBezTo>
                    <a:pt x="485" y="1357"/>
                    <a:pt x="510" y="1369"/>
                    <a:pt x="528" y="1387"/>
                  </a:cubicBezTo>
                  <a:cubicBezTo>
                    <a:pt x="552" y="1399"/>
                    <a:pt x="558" y="1411"/>
                    <a:pt x="558" y="1411"/>
                  </a:cubicBezTo>
                  <a:cubicBezTo>
                    <a:pt x="558" y="1411"/>
                    <a:pt x="546" y="1417"/>
                    <a:pt x="522" y="1417"/>
                  </a:cubicBezTo>
                  <a:cubicBezTo>
                    <a:pt x="497" y="1423"/>
                    <a:pt x="467" y="1423"/>
                    <a:pt x="431" y="1429"/>
                  </a:cubicBezTo>
                  <a:cubicBezTo>
                    <a:pt x="410" y="1433"/>
                    <a:pt x="386" y="1434"/>
                    <a:pt x="360" y="1434"/>
                  </a:cubicBezTo>
                  <a:cubicBezTo>
                    <a:pt x="298" y="1434"/>
                    <a:pt x="227" y="1426"/>
                    <a:pt x="158" y="1417"/>
                  </a:cubicBezTo>
                  <a:cubicBezTo>
                    <a:pt x="134" y="1411"/>
                    <a:pt x="116" y="1411"/>
                    <a:pt x="92" y="1399"/>
                  </a:cubicBezTo>
                  <a:lnTo>
                    <a:pt x="62" y="1605"/>
                  </a:lnTo>
                  <a:lnTo>
                    <a:pt x="128" y="1605"/>
                  </a:lnTo>
                  <a:cubicBezTo>
                    <a:pt x="177" y="1611"/>
                    <a:pt x="213" y="1629"/>
                    <a:pt x="243" y="1653"/>
                  </a:cubicBezTo>
                  <a:cubicBezTo>
                    <a:pt x="255" y="1666"/>
                    <a:pt x="267" y="1672"/>
                    <a:pt x="279" y="1684"/>
                  </a:cubicBezTo>
                  <a:cubicBezTo>
                    <a:pt x="286" y="1690"/>
                    <a:pt x="286" y="1690"/>
                    <a:pt x="286" y="1696"/>
                  </a:cubicBezTo>
                  <a:lnTo>
                    <a:pt x="286" y="1702"/>
                  </a:lnTo>
                  <a:lnTo>
                    <a:pt x="279" y="1702"/>
                  </a:lnTo>
                  <a:cubicBezTo>
                    <a:pt x="279" y="1702"/>
                    <a:pt x="273" y="1714"/>
                    <a:pt x="267" y="1714"/>
                  </a:cubicBezTo>
                  <a:cubicBezTo>
                    <a:pt x="255" y="1720"/>
                    <a:pt x="243" y="1726"/>
                    <a:pt x="219" y="1732"/>
                  </a:cubicBezTo>
                  <a:cubicBezTo>
                    <a:pt x="192" y="1746"/>
                    <a:pt x="164" y="1753"/>
                    <a:pt x="132" y="1753"/>
                  </a:cubicBezTo>
                  <a:cubicBezTo>
                    <a:pt x="121" y="1753"/>
                    <a:pt x="110" y="1752"/>
                    <a:pt x="98" y="1750"/>
                  </a:cubicBezTo>
                  <a:cubicBezTo>
                    <a:pt x="74" y="1750"/>
                    <a:pt x="62" y="1744"/>
                    <a:pt x="37" y="1732"/>
                  </a:cubicBezTo>
                  <a:lnTo>
                    <a:pt x="1" y="2083"/>
                  </a:lnTo>
                  <a:lnTo>
                    <a:pt x="691" y="2144"/>
                  </a:lnTo>
                  <a:cubicBezTo>
                    <a:pt x="697" y="1974"/>
                    <a:pt x="703" y="1805"/>
                    <a:pt x="721" y="1635"/>
                  </a:cubicBezTo>
                  <a:cubicBezTo>
                    <a:pt x="734" y="1466"/>
                    <a:pt x="752" y="1296"/>
                    <a:pt x="764" y="1127"/>
                  </a:cubicBezTo>
                  <a:lnTo>
                    <a:pt x="794" y="879"/>
                  </a:lnTo>
                  <a:lnTo>
                    <a:pt x="830" y="630"/>
                  </a:lnTo>
                  <a:lnTo>
                    <a:pt x="921" y="128"/>
                  </a:lnTo>
                  <a:cubicBezTo>
                    <a:pt x="734" y="91"/>
                    <a:pt x="546" y="49"/>
                    <a:pt x="3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2539550" y="2364500"/>
              <a:ext cx="35275" cy="58300"/>
            </a:xfrm>
            <a:custGeom>
              <a:avLst/>
              <a:gdLst/>
              <a:ahLst/>
              <a:cxnLst/>
              <a:rect l="l" t="t" r="r" b="b"/>
              <a:pathLst>
                <a:path w="1411" h="2332" extrusionOk="0">
                  <a:moveTo>
                    <a:pt x="152" y="1"/>
                  </a:moveTo>
                  <a:lnTo>
                    <a:pt x="91" y="582"/>
                  </a:lnTo>
                  <a:lnTo>
                    <a:pt x="55" y="1163"/>
                  </a:lnTo>
                  <a:cubicBezTo>
                    <a:pt x="49" y="1363"/>
                    <a:pt x="25" y="1551"/>
                    <a:pt x="25" y="1751"/>
                  </a:cubicBezTo>
                  <a:lnTo>
                    <a:pt x="0" y="2332"/>
                  </a:lnTo>
                  <a:lnTo>
                    <a:pt x="1302" y="2332"/>
                  </a:lnTo>
                  <a:lnTo>
                    <a:pt x="1308" y="1781"/>
                  </a:lnTo>
                  <a:cubicBezTo>
                    <a:pt x="1308" y="1599"/>
                    <a:pt x="1326" y="1405"/>
                    <a:pt x="1332" y="1224"/>
                  </a:cubicBezTo>
                  <a:lnTo>
                    <a:pt x="1363" y="673"/>
                  </a:lnTo>
                  <a:lnTo>
                    <a:pt x="1411" y="1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2539400" y="2422775"/>
              <a:ext cx="35125" cy="58300"/>
            </a:xfrm>
            <a:custGeom>
              <a:avLst/>
              <a:gdLst/>
              <a:ahLst/>
              <a:cxnLst/>
              <a:rect l="l" t="t" r="r" b="b"/>
              <a:pathLst>
                <a:path w="1405" h="2332" extrusionOk="0">
                  <a:moveTo>
                    <a:pt x="6" y="1"/>
                  </a:moveTo>
                  <a:cubicBezTo>
                    <a:pt x="0" y="195"/>
                    <a:pt x="0" y="388"/>
                    <a:pt x="0" y="582"/>
                  </a:cubicBezTo>
                  <a:lnTo>
                    <a:pt x="0" y="1169"/>
                  </a:lnTo>
                  <a:cubicBezTo>
                    <a:pt x="0" y="1363"/>
                    <a:pt x="12" y="1551"/>
                    <a:pt x="24" y="1751"/>
                  </a:cubicBezTo>
                  <a:lnTo>
                    <a:pt x="43" y="2332"/>
                  </a:lnTo>
                  <a:lnTo>
                    <a:pt x="1405" y="2223"/>
                  </a:lnTo>
                  <a:lnTo>
                    <a:pt x="1369" y="1672"/>
                  </a:lnTo>
                  <a:cubicBezTo>
                    <a:pt x="1362" y="1490"/>
                    <a:pt x="1344" y="1302"/>
                    <a:pt x="1338" y="1121"/>
                  </a:cubicBezTo>
                  <a:lnTo>
                    <a:pt x="1326" y="570"/>
                  </a:lnTo>
                  <a:cubicBezTo>
                    <a:pt x="1314" y="388"/>
                    <a:pt x="1308" y="195"/>
                    <a:pt x="1314" y="1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2553625" y="2427475"/>
              <a:ext cx="18500" cy="52850"/>
            </a:xfrm>
            <a:custGeom>
              <a:avLst/>
              <a:gdLst/>
              <a:ahLst/>
              <a:cxnLst/>
              <a:rect l="l" t="t" r="r" b="b"/>
              <a:pathLst>
                <a:path w="740" h="2114" extrusionOk="0">
                  <a:moveTo>
                    <a:pt x="12" y="0"/>
                  </a:moveTo>
                  <a:cubicBezTo>
                    <a:pt x="12" y="73"/>
                    <a:pt x="12" y="140"/>
                    <a:pt x="6" y="206"/>
                  </a:cubicBezTo>
                  <a:cubicBezTo>
                    <a:pt x="43" y="206"/>
                    <a:pt x="73" y="200"/>
                    <a:pt x="109" y="200"/>
                  </a:cubicBezTo>
                  <a:lnTo>
                    <a:pt x="188" y="200"/>
                  </a:lnTo>
                  <a:cubicBezTo>
                    <a:pt x="212" y="200"/>
                    <a:pt x="243" y="206"/>
                    <a:pt x="261" y="206"/>
                  </a:cubicBezTo>
                  <a:cubicBezTo>
                    <a:pt x="315" y="212"/>
                    <a:pt x="364" y="224"/>
                    <a:pt x="400" y="237"/>
                  </a:cubicBezTo>
                  <a:cubicBezTo>
                    <a:pt x="473" y="261"/>
                    <a:pt x="527" y="291"/>
                    <a:pt x="527" y="291"/>
                  </a:cubicBezTo>
                  <a:cubicBezTo>
                    <a:pt x="527" y="291"/>
                    <a:pt x="515" y="297"/>
                    <a:pt x="491" y="303"/>
                  </a:cubicBezTo>
                  <a:cubicBezTo>
                    <a:pt x="467" y="315"/>
                    <a:pt x="436" y="321"/>
                    <a:pt x="394" y="327"/>
                  </a:cubicBezTo>
                  <a:cubicBezTo>
                    <a:pt x="315" y="346"/>
                    <a:pt x="212" y="352"/>
                    <a:pt x="103" y="352"/>
                  </a:cubicBezTo>
                  <a:lnTo>
                    <a:pt x="0" y="352"/>
                  </a:lnTo>
                  <a:lnTo>
                    <a:pt x="0" y="479"/>
                  </a:lnTo>
                  <a:cubicBezTo>
                    <a:pt x="12" y="473"/>
                    <a:pt x="37" y="473"/>
                    <a:pt x="49" y="473"/>
                  </a:cubicBezTo>
                  <a:cubicBezTo>
                    <a:pt x="97" y="473"/>
                    <a:pt x="140" y="479"/>
                    <a:pt x="170" y="497"/>
                  </a:cubicBezTo>
                  <a:lnTo>
                    <a:pt x="218" y="515"/>
                  </a:lnTo>
                  <a:cubicBezTo>
                    <a:pt x="224" y="515"/>
                    <a:pt x="224" y="527"/>
                    <a:pt x="230" y="527"/>
                  </a:cubicBezTo>
                  <a:lnTo>
                    <a:pt x="243" y="527"/>
                  </a:lnTo>
                  <a:lnTo>
                    <a:pt x="243" y="533"/>
                  </a:lnTo>
                  <a:cubicBezTo>
                    <a:pt x="243" y="533"/>
                    <a:pt x="230" y="539"/>
                    <a:pt x="230" y="545"/>
                  </a:cubicBezTo>
                  <a:cubicBezTo>
                    <a:pt x="224" y="557"/>
                    <a:pt x="212" y="570"/>
                    <a:pt x="194" y="576"/>
                  </a:cubicBezTo>
                  <a:cubicBezTo>
                    <a:pt x="164" y="600"/>
                    <a:pt x="121" y="618"/>
                    <a:pt x="73" y="618"/>
                  </a:cubicBezTo>
                  <a:cubicBezTo>
                    <a:pt x="49" y="618"/>
                    <a:pt x="37" y="618"/>
                    <a:pt x="12" y="606"/>
                  </a:cubicBezTo>
                  <a:lnTo>
                    <a:pt x="12" y="939"/>
                  </a:lnTo>
                  <a:cubicBezTo>
                    <a:pt x="12" y="1054"/>
                    <a:pt x="12" y="1163"/>
                    <a:pt x="19" y="1272"/>
                  </a:cubicBezTo>
                  <a:lnTo>
                    <a:pt x="97" y="1272"/>
                  </a:lnTo>
                  <a:cubicBezTo>
                    <a:pt x="200" y="1272"/>
                    <a:pt x="309" y="1290"/>
                    <a:pt x="394" y="1302"/>
                  </a:cubicBezTo>
                  <a:cubicBezTo>
                    <a:pt x="430" y="1314"/>
                    <a:pt x="467" y="1326"/>
                    <a:pt x="491" y="1332"/>
                  </a:cubicBezTo>
                  <a:cubicBezTo>
                    <a:pt x="515" y="1345"/>
                    <a:pt x="527" y="1351"/>
                    <a:pt x="527" y="1351"/>
                  </a:cubicBezTo>
                  <a:cubicBezTo>
                    <a:pt x="527" y="1351"/>
                    <a:pt x="515" y="1357"/>
                    <a:pt x="491" y="1363"/>
                  </a:cubicBezTo>
                  <a:cubicBezTo>
                    <a:pt x="467" y="1375"/>
                    <a:pt x="430" y="1381"/>
                    <a:pt x="394" y="1393"/>
                  </a:cubicBezTo>
                  <a:cubicBezTo>
                    <a:pt x="309" y="1411"/>
                    <a:pt x="200" y="1423"/>
                    <a:pt x="97" y="1423"/>
                  </a:cubicBezTo>
                  <a:lnTo>
                    <a:pt x="19" y="1423"/>
                  </a:lnTo>
                  <a:lnTo>
                    <a:pt x="31" y="1629"/>
                  </a:lnTo>
                  <a:cubicBezTo>
                    <a:pt x="49" y="1623"/>
                    <a:pt x="73" y="1623"/>
                    <a:pt x="97" y="1623"/>
                  </a:cubicBezTo>
                  <a:cubicBezTo>
                    <a:pt x="140" y="1623"/>
                    <a:pt x="188" y="1629"/>
                    <a:pt x="224" y="1653"/>
                  </a:cubicBezTo>
                  <a:cubicBezTo>
                    <a:pt x="243" y="1659"/>
                    <a:pt x="255" y="1665"/>
                    <a:pt x="273" y="1684"/>
                  </a:cubicBezTo>
                  <a:cubicBezTo>
                    <a:pt x="279" y="1684"/>
                    <a:pt x="279" y="1690"/>
                    <a:pt x="285" y="1690"/>
                  </a:cubicBezTo>
                  <a:lnTo>
                    <a:pt x="291" y="1696"/>
                  </a:lnTo>
                  <a:lnTo>
                    <a:pt x="285" y="1708"/>
                  </a:lnTo>
                  <a:cubicBezTo>
                    <a:pt x="285" y="1708"/>
                    <a:pt x="279" y="1714"/>
                    <a:pt x="273" y="1714"/>
                  </a:cubicBezTo>
                  <a:cubicBezTo>
                    <a:pt x="261" y="1720"/>
                    <a:pt x="249" y="1738"/>
                    <a:pt x="224" y="1744"/>
                  </a:cubicBezTo>
                  <a:cubicBezTo>
                    <a:pt x="188" y="1768"/>
                    <a:pt x="140" y="1774"/>
                    <a:pt x="97" y="1774"/>
                  </a:cubicBezTo>
                  <a:cubicBezTo>
                    <a:pt x="73" y="1774"/>
                    <a:pt x="49" y="1774"/>
                    <a:pt x="31" y="1768"/>
                  </a:cubicBezTo>
                  <a:lnTo>
                    <a:pt x="31" y="1768"/>
                  </a:lnTo>
                  <a:lnTo>
                    <a:pt x="43" y="2113"/>
                  </a:lnTo>
                  <a:lnTo>
                    <a:pt x="739" y="2053"/>
                  </a:lnTo>
                  <a:cubicBezTo>
                    <a:pt x="709" y="1720"/>
                    <a:pt x="672" y="1381"/>
                    <a:pt x="648" y="1048"/>
                  </a:cubicBezTo>
                  <a:cubicBezTo>
                    <a:pt x="630" y="709"/>
                    <a:pt x="624" y="376"/>
                    <a:pt x="642" y="31"/>
                  </a:cubicBezTo>
                  <a:cubicBezTo>
                    <a:pt x="430" y="25"/>
                    <a:pt x="218" y="19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593275" y="1788425"/>
              <a:ext cx="78425" cy="31675"/>
            </a:xfrm>
            <a:custGeom>
              <a:avLst/>
              <a:gdLst/>
              <a:ahLst/>
              <a:cxnLst/>
              <a:rect l="l" t="t" r="r" b="b"/>
              <a:pathLst>
                <a:path w="3137" h="1267" extrusionOk="0">
                  <a:moveTo>
                    <a:pt x="1" y="1"/>
                  </a:moveTo>
                  <a:lnTo>
                    <a:pt x="3137" y="1266"/>
                  </a:lnTo>
                  <a:cubicBezTo>
                    <a:pt x="2822" y="764"/>
                    <a:pt x="2301" y="425"/>
                    <a:pt x="1744" y="243"/>
                  </a:cubicBezTo>
                  <a:cubicBezTo>
                    <a:pt x="1181" y="61"/>
                    <a:pt x="588" y="13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2593125" y="1785550"/>
              <a:ext cx="78875" cy="35000"/>
            </a:xfrm>
            <a:custGeom>
              <a:avLst/>
              <a:gdLst/>
              <a:ahLst/>
              <a:cxnLst/>
              <a:rect l="l" t="t" r="r" b="b"/>
              <a:pathLst>
                <a:path w="3155" h="1400" extrusionOk="0">
                  <a:moveTo>
                    <a:pt x="897" y="1"/>
                  </a:moveTo>
                  <a:cubicBezTo>
                    <a:pt x="588" y="7"/>
                    <a:pt x="291" y="37"/>
                    <a:pt x="1" y="86"/>
                  </a:cubicBezTo>
                  <a:lnTo>
                    <a:pt x="1" y="152"/>
                  </a:lnTo>
                  <a:cubicBezTo>
                    <a:pt x="291" y="213"/>
                    <a:pt x="582" y="267"/>
                    <a:pt x="860" y="340"/>
                  </a:cubicBezTo>
                  <a:cubicBezTo>
                    <a:pt x="1000" y="370"/>
                    <a:pt x="1133" y="419"/>
                    <a:pt x="1272" y="461"/>
                  </a:cubicBezTo>
                  <a:cubicBezTo>
                    <a:pt x="1405" y="509"/>
                    <a:pt x="1538" y="552"/>
                    <a:pt x="1653" y="612"/>
                  </a:cubicBezTo>
                  <a:cubicBezTo>
                    <a:pt x="1775" y="673"/>
                    <a:pt x="1890" y="752"/>
                    <a:pt x="1999" y="824"/>
                  </a:cubicBezTo>
                  <a:cubicBezTo>
                    <a:pt x="2101" y="909"/>
                    <a:pt x="2216" y="969"/>
                    <a:pt x="2332" y="1030"/>
                  </a:cubicBezTo>
                  <a:lnTo>
                    <a:pt x="2695" y="1206"/>
                  </a:lnTo>
                  <a:cubicBezTo>
                    <a:pt x="2822" y="1266"/>
                    <a:pt x="2949" y="1333"/>
                    <a:pt x="3113" y="1399"/>
                  </a:cubicBezTo>
                  <a:lnTo>
                    <a:pt x="3155" y="1351"/>
                  </a:lnTo>
                  <a:cubicBezTo>
                    <a:pt x="3155" y="1175"/>
                    <a:pt x="3100" y="1006"/>
                    <a:pt x="3028" y="854"/>
                  </a:cubicBezTo>
                  <a:cubicBezTo>
                    <a:pt x="2949" y="703"/>
                    <a:pt x="2834" y="576"/>
                    <a:pt x="2713" y="461"/>
                  </a:cubicBezTo>
                  <a:cubicBezTo>
                    <a:pt x="2592" y="352"/>
                    <a:pt x="2453" y="267"/>
                    <a:pt x="2289" y="213"/>
                  </a:cubicBezTo>
                  <a:cubicBezTo>
                    <a:pt x="2138" y="158"/>
                    <a:pt x="1974" y="128"/>
                    <a:pt x="1823" y="92"/>
                  </a:cubicBezTo>
                  <a:cubicBezTo>
                    <a:pt x="1672" y="61"/>
                    <a:pt x="1514" y="31"/>
                    <a:pt x="1363" y="13"/>
                  </a:cubicBezTo>
                  <a:cubicBezTo>
                    <a:pt x="1199" y="7"/>
                    <a:pt x="1048" y="1"/>
                    <a:pt x="897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2573600" y="1817800"/>
              <a:ext cx="95525" cy="62825"/>
            </a:xfrm>
            <a:custGeom>
              <a:avLst/>
              <a:gdLst/>
              <a:ahLst/>
              <a:cxnLst/>
              <a:rect l="l" t="t" r="r" b="b"/>
              <a:pathLst>
                <a:path w="3821" h="2513" extrusionOk="0">
                  <a:moveTo>
                    <a:pt x="3821" y="0"/>
                  </a:moveTo>
                  <a:cubicBezTo>
                    <a:pt x="2265" y="212"/>
                    <a:pt x="818" y="1163"/>
                    <a:pt x="1" y="2513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2573300" y="1815075"/>
              <a:ext cx="96125" cy="66475"/>
            </a:xfrm>
            <a:custGeom>
              <a:avLst/>
              <a:gdLst/>
              <a:ahLst/>
              <a:cxnLst/>
              <a:rect l="l" t="t" r="r" b="b"/>
              <a:pathLst>
                <a:path w="3845" h="2659" extrusionOk="0">
                  <a:moveTo>
                    <a:pt x="3203" y="0"/>
                  </a:moveTo>
                  <a:cubicBezTo>
                    <a:pt x="3100" y="6"/>
                    <a:pt x="2997" y="19"/>
                    <a:pt x="2888" y="31"/>
                  </a:cubicBezTo>
                  <a:cubicBezTo>
                    <a:pt x="2785" y="55"/>
                    <a:pt x="2683" y="79"/>
                    <a:pt x="2580" y="97"/>
                  </a:cubicBezTo>
                  <a:cubicBezTo>
                    <a:pt x="2477" y="128"/>
                    <a:pt x="2380" y="170"/>
                    <a:pt x="2283" y="206"/>
                  </a:cubicBezTo>
                  <a:cubicBezTo>
                    <a:pt x="2192" y="249"/>
                    <a:pt x="2101" y="303"/>
                    <a:pt x="2011" y="358"/>
                  </a:cubicBezTo>
                  <a:lnTo>
                    <a:pt x="1750" y="539"/>
                  </a:lnTo>
                  <a:cubicBezTo>
                    <a:pt x="1671" y="606"/>
                    <a:pt x="1587" y="666"/>
                    <a:pt x="1502" y="727"/>
                  </a:cubicBezTo>
                  <a:lnTo>
                    <a:pt x="1260" y="927"/>
                  </a:lnTo>
                  <a:lnTo>
                    <a:pt x="1036" y="1127"/>
                  </a:lnTo>
                  <a:lnTo>
                    <a:pt x="824" y="1344"/>
                  </a:lnTo>
                  <a:lnTo>
                    <a:pt x="624" y="1581"/>
                  </a:lnTo>
                  <a:cubicBezTo>
                    <a:pt x="370" y="1908"/>
                    <a:pt x="158" y="2247"/>
                    <a:pt x="0" y="2616"/>
                  </a:cubicBezTo>
                  <a:lnTo>
                    <a:pt x="61" y="2658"/>
                  </a:lnTo>
                  <a:cubicBezTo>
                    <a:pt x="303" y="2343"/>
                    <a:pt x="576" y="2065"/>
                    <a:pt x="866" y="1823"/>
                  </a:cubicBezTo>
                  <a:lnTo>
                    <a:pt x="1096" y="1641"/>
                  </a:lnTo>
                  <a:lnTo>
                    <a:pt x="1332" y="1478"/>
                  </a:lnTo>
                  <a:lnTo>
                    <a:pt x="1562" y="1320"/>
                  </a:lnTo>
                  <a:lnTo>
                    <a:pt x="1805" y="1175"/>
                  </a:lnTo>
                  <a:cubicBezTo>
                    <a:pt x="1889" y="1139"/>
                    <a:pt x="1974" y="1090"/>
                    <a:pt x="2053" y="1054"/>
                  </a:cubicBezTo>
                  <a:lnTo>
                    <a:pt x="2313" y="945"/>
                  </a:lnTo>
                  <a:cubicBezTo>
                    <a:pt x="2404" y="909"/>
                    <a:pt x="2489" y="878"/>
                    <a:pt x="2574" y="842"/>
                  </a:cubicBezTo>
                  <a:cubicBezTo>
                    <a:pt x="2652" y="806"/>
                    <a:pt x="2737" y="763"/>
                    <a:pt x="2822" y="721"/>
                  </a:cubicBezTo>
                  <a:cubicBezTo>
                    <a:pt x="2901" y="685"/>
                    <a:pt x="2985" y="636"/>
                    <a:pt x="3070" y="594"/>
                  </a:cubicBezTo>
                  <a:cubicBezTo>
                    <a:pt x="3155" y="545"/>
                    <a:pt x="3240" y="509"/>
                    <a:pt x="3318" y="454"/>
                  </a:cubicBezTo>
                  <a:cubicBezTo>
                    <a:pt x="3403" y="412"/>
                    <a:pt x="3494" y="364"/>
                    <a:pt x="3579" y="309"/>
                  </a:cubicBezTo>
                  <a:cubicBezTo>
                    <a:pt x="3657" y="261"/>
                    <a:pt x="3754" y="212"/>
                    <a:pt x="3845" y="146"/>
                  </a:cubicBezTo>
                  <a:lnTo>
                    <a:pt x="3845" y="85"/>
                  </a:lnTo>
                  <a:cubicBezTo>
                    <a:pt x="3736" y="55"/>
                    <a:pt x="3633" y="31"/>
                    <a:pt x="3524" y="19"/>
                  </a:cubicBezTo>
                  <a:cubicBezTo>
                    <a:pt x="3415" y="6"/>
                    <a:pt x="3312" y="0"/>
                    <a:pt x="320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2662900" y="1818550"/>
              <a:ext cx="32725" cy="73275"/>
            </a:xfrm>
            <a:custGeom>
              <a:avLst/>
              <a:gdLst/>
              <a:ahLst/>
              <a:cxnLst/>
              <a:rect l="l" t="t" r="r" b="b"/>
              <a:pathLst>
                <a:path w="1309" h="2931" extrusionOk="0">
                  <a:moveTo>
                    <a:pt x="1" y="1"/>
                  </a:moveTo>
                  <a:lnTo>
                    <a:pt x="1308" y="2931"/>
                  </a:lnTo>
                  <a:cubicBezTo>
                    <a:pt x="1151" y="2077"/>
                    <a:pt x="945" y="1212"/>
                    <a:pt x="473" y="485"/>
                  </a:cubicBezTo>
                  <a:cubicBezTo>
                    <a:pt x="346" y="291"/>
                    <a:pt x="194" y="110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2662300" y="1817875"/>
              <a:ext cx="34225" cy="74425"/>
            </a:xfrm>
            <a:custGeom>
              <a:avLst/>
              <a:gdLst/>
              <a:ahLst/>
              <a:cxnLst/>
              <a:rect l="l" t="t" r="r" b="b"/>
              <a:pathLst>
                <a:path w="1369" h="2977" extrusionOk="0">
                  <a:moveTo>
                    <a:pt x="96" y="1"/>
                  </a:moveTo>
                  <a:cubicBezTo>
                    <a:pt x="78" y="1"/>
                    <a:pt x="61" y="2"/>
                    <a:pt x="43" y="3"/>
                  </a:cubicBezTo>
                  <a:lnTo>
                    <a:pt x="0" y="64"/>
                  </a:lnTo>
                  <a:cubicBezTo>
                    <a:pt x="67" y="215"/>
                    <a:pt x="109" y="336"/>
                    <a:pt x="146" y="458"/>
                  </a:cubicBezTo>
                  <a:cubicBezTo>
                    <a:pt x="182" y="573"/>
                    <a:pt x="231" y="694"/>
                    <a:pt x="273" y="815"/>
                  </a:cubicBezTo>
                  <a:cubicBezTo>
                    <a:pt x="321" y="936"/>
                    <a:pt x="382" y="1039"/>
                    <a:pt x="455" y="1148"/>
                  </a:cubicBezTo>
                  <a:cubicBezTo>
                    <a:pt x="533" y="1251"/>
                    <a:pt x="606" y="1366"/>
                    <a:pt x="666" y="1481"/>
                  </a:cubicBezTo>
                  <a:cubicBezTo>
                    <a:pt x="721" y="1590"/>
                    <a:pt x="781" y="1711"/>
                    <a:pt x="836" y="1832"/>
                  </a:cubicBezTo>
                  <a:cubicBezTo>
                    <a:pt x="884" y="1953"/>
                    <a:pt x="939" y="2074"/>
                    <a:pt x="993" y="2207"/>
                  </a:cubicBezTo>
                  <a:cubicBezTo>
                    <a:pt x="1102" y="2462"/>
                    <a:pt x="1187" y="2722"/>
                    <a:pt x="1296" y="2976"/>
                  </a:cubicBezTo>
                  <a:lnTo>
                    <a:pt x="1363" y="2964"/>
                  </a:lnTo>
                  <a:cubicBezTo>
                    <a:pt x="1369" y="2679"/>
                    <a:pt x="1357" y="2401"/>
                    <a:pt x="1326" y="2122"/>
                  </a:cubicBezTo>
                  <a:cubicBezTo>
                    <a:pt x="1308" y="1977"/>
                    <a:pt x="1290" y="1838"/>
                    <a:pt x="1266" y="1699"/>
                  </a:cubicBezTo>
                  <a:cubicBezTo>
                    <a:pt x="1242" y="1559"/>
                    <a:pt x="1211" y="1426"/>
                    <a:pt x="1175" y="1281"/>
                  </a:cubicBezTo>
                  <a:cubicBezTo>
                    <a:pt x="1133" y="1142"/>
                    <a:pt x="1108" y="1002"/>
                    <a:pt x="1060" y="857"/>
                  </a:cubicBezTo>
                  <a:cubicBezTo>
                    <a:pt x="1024" y="712"/>
                    <a:pt x="951" y="585"/>
                    <a:pt x="854" y="464"/>
                  </a:cubicBezTo>
                  <a:cubicBezTo>
                    <a:pt x="763" y="349"/>
                    <a:pt x="654" y="233"/>
                    <a:pt x="515" y="149"/>
                  </a:cubicBezTo>
                  <a:cubicBezTo>
                    <a:pt x="396" y="67"/>
                    <a:pt x="247" y="1"/>
                    <a:pt x="9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2646850" y="1820075"/>
              <a:ext cx="23050" cy="92050"/>
            </a:xfrm>
            <a:custGeom>
              <a:avLst/>
              <a:gdLst/>
              <a:ahLst/>
              <a:cxnLst/>
              <a:rect l="l" t="t" r="r" b="b"/>
              <a:pathLst>
                <a:path w="922" h="3682" extrusionOk="0">
                  <a:moveTo>
                    <a:pt x="921" y="0"/>
                  </a:moveTo>
                  <a:lnTo>
                    <a:pt x="1" y="3681"/>
                  </a:lnTo>
                  <a:cubicBezTo>
                    <a:pt x="431" y="2489"/>
                    <a:pt x="740" y="1253"/>
                    <a:pt x="9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2646100" y="1819925"/>
              <a:ext cx="28625" cy="92350"/>
            </a:xfrm>
            <a:custGeom>
              <a:avLst/>
              <a:gdLst/>
              <a:ahLst/>
              <a:cxnLst/>
              <a:rect l="l" t="t" r="r" b="b"/>
              <a:pathLst>
                <a:path w="1145" h="3694" extrusionOk="0">
                  <a:moveTo>
                    <a:pt x="915" y="0"/>
                  </a:moveTo>
                  <a:cubicBezTo>
                    <a:pt x="794" y="145"/>
                    <a:pt x="709" y="291"/>
                    <a:pt x="636" y="436"/>
                  </a:cubicBezTo>
                  <a:cubicBezTo>
                    <a:pt x="564" y="581"/>
                    <a:pt x="503" y="721"/>
                    <a:pt x="455" y="872"/>
                  </a:cubicBezTo>
                  <a:cubicBezTo>
                    <a:pt x="406" y="1017"/>
                    <a:pt x="376" y="1169"/>
                    <a:pt x="364" y="1326"/>
                  </a:cubicBezTo>
                  <a:cubicBezTo>
                    <a:pt x="346" y="1483"/>
                    <a:pt x="340" y="1647"/>
                    <a:pt x="315" y="1798"/>
                  </a:cubicBezTo>
                  <a:cubicBezTo>
                    <a:pt x="291" y="1956"/>
                    <a:pt x="273" y="2113"/>
                    <a:pt x="243" y="2264"/>
                  </a:cubicBezTo>
                  <a:cubicBezTo>
                    <a:pt x="219" y="2422"/>
                    <a:pt x="194" y="2573"/>
                    <a:pt x="164" y="2737"/>
                  </a:cubicBezTo>
                  <a:cubicBezTo>
                    <a:pt x="110" y="3045"/>
                    <a:pt x="49" y="3354"/>
                    <a:pt x="1" y="3675"/>
                  </a:cubicBezTo>
                  <a:lnTo>
                    <a:pt x="61" y="3693"/>
                  </a:lnTo>
                  <a:cubicBezTo>
                    <a:pt x="219" y="3415"/>
                    <a:pt x="352" y="3130"/>
                    <a:pt x="491" y="2834"/>
                  </a:cubicBezTo>
                  <a:cubicBezTo>
                    <a:pt x="558" y="2682"/>
                    <a:pt x="618" y="2537"/>
                    <a:pt x="679" y="2386"/>
                  </a:cubicBezTo>
                  <a:cubicBezTo>
                    <a:pt x="733" y="2234"/>
                    <a:pt x="794" y="2083"/>
                    <a:pt x="848" y="1931"/>
                  </a:cubicBezTo>
                  <a:cubicBezTo>
                    <a:pt x="897" y="1780"/>
                    <a:pt x="957" y="1629"/>
                    <a:pt x="1018" y="1477"/>
                  </a:cubicBezTo>
                  <a:cubicBezTo>
                    <a:pt x="1084" y="1326"/>
                    <a:pt x="1109" y="1169"/>
                    <a:pt x="1127" y="1011"/>
                  </a:cubicBezTo>
                  <a:cubicBezTo>
                    <a:pt x="1145" y="848"/>
                    <a:pt x="1145" y="684"/>
                    <a:pt x="1121" y="521"/>
                  </a:cubicBezTo>
                  <a:cubicBezTo>
                    <a:pt x="1096" y="351"/>
                    <a:pt x="1066" y="188"/>
                    <a:pt x="994" y="12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2661550" y="1816100"/>
              <a:ext cx="116250" cy="43500"/>
            </a:xfrm>
            <a:custGeom>
              <a:avLst/>
              <a:gdLst/>
              <a:ahLst/>
              <a:cxnLst/>
              <a:rect l="l" t="t" r="r" b="b"/>
              <a:pathLst>
                <a:path w="4650" h="1740" extrusionOk="0">
                  <a:moveTo>
                    <a:pt x="386" y="1"/>
                  </a:moveTo>
                  <a:cubicBezTo>
                    <a:pt x="257" y="1"/>
                    <a:pt x="128" y="5"/>
                    <a:pt x="0" y="14"/>
                  </a:cubicBezTo>
                  <a:lnTo>
                    <a:pt x="4650" y="1739"/>
                  </a:lnTo>
                  <a:cubicBezTo>
                    <a:pt x="3531" y="643"/>
                    <a:pt x="1956" y="1"/>
                    <a:pt x="38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2661250" y="1809475"/>
              <a:ext cx="116875" cy="50725"/>
            </a:xfrm>
            <a:custGeom>
              <a:avLst/>
              <a:gdLst/>
              <a:ahLst/>
              <a:cxnLst/>
              <a:rect l="l" t="t" r="r" b="b"/>
              <a:pathLst>
                <a:path w="4675" h="2029" extrusionOk="0">
                  <a:moveTo>
                    <a:pt x="999" y="0"/>
                  </a:moveTo>
                  <a:cubicBezTo>
                    <a:pt x="884" y="6"/>
                    <a:pt x="769" y="19"/>
                    <a:pt x="660" y="37"/>
                  </a:cubicBezTo>
                  <a:cubicBezTo>
                    <a:pt x="545" y="49"/>
                    <a:pt x="430" y="79"/>
                    <a:pt x="327" y="109"/>
                  </a:cubicBezTo>
                  <a:cubicBezTo>
                    <a:pt x="218" y="158"/>
                    <a:pt x="115" y="194"/>
                    <a:pt x="6" y="249"/>
                  </a:cubicBezTo>
                  <a:lnTo>
                    <a:pt x="0" y="303"/>
                  </a:lnTo>
                  <a:cubicBezTo>
                    <a:pt x="103" y="345"/>
                    <a:pt x="212" y="376"/>
                    <a:pt x="315" y="406"/>
                  </a:cubicBezTo>
                  <a:cubicBezTo>
                    <a:pt x="424" y="442"/>
                    <a:pt x="527" y="473"/>
                    <a:pt x="624" y="497"/>
                  </a:cubicBezTo>
                  <a:cubicBezTo>
                    <a:pt x="733" y="527"/>
                    <a:pt x="830" y="557"/>
                    <a:pt x="926" y="582"/>
                  </a:cubicBezTo>
                  <a:cubicBezTo>
                    <a:pt x="1029" y="612"/>
                    <a:pt x="1126" y="636"/>
                    <a:pt x="1223" y="654"/>
                  </a:cubicBezTo>
                  <a:cubicBezTo>
                    <a:pt x="1326" y="685"/>
                    <a:pt x="1423" y="709"/>
                    <a:pt x="1520" y="727"/>
                  </a:cubicBezTo>
                  <a:cubicBezTo>
                    <a:pt x="1617" y="745"/>
                    <a:pt x="1720" y="763"/>
                    <a:pt x="1816" y="775"/>
                  </a:cubicBezTo>
                  <a:lnTo>
                    <a:pt x="2119" y="830"/>
                  </a:lnTo>
                  <a:cubicBezTo>
                    <a:pt x="2216" y="848"/>
                    <a:pt x="2313" y="878"/>
                    <a:pt x="2416" y="896"/>
                  </a:cubicBezTo>
                  <a:lnTo>
                    <a:pt x="2706" y="987"/>
                  </a:lnTo>
                  <a:lnTo>
                    <a:pt x="2997" y="1096"/>
                  </a:lnTo>
                  <a:lnTo>
                    <a:pt x="3282" y="1217"/>
                  </a:lnTo>
                  <a:lnTo>
                    <a:pt x="3566" y="1351"/>
                  </a:lnTo>
                  <a:cubicBezTo>
                    <a:pt x="3935" y="1544"/>
                    <a:pt x="4293" y="1768"/>
                    <a:pt x="4632" y="2029"/>
                  </a:cubicBezTo>
                  <a:lnTo>
                    <a:pt x="4674" y="1980"/>
                  </a:lnTo>
                  <a:cubicBezTo>
                    <a:pt x="4414" y="1641"/>
                    <a:pt x="4093" y="1338"/>
                    <a:pt x="3748" y="1072"/>
                  </a:cubicBezTo>
                  <a:lnTo>
                    <a:pt x="3481" y="884"/>
                  </a:lnTo>
                  <a:lnTo>
                    <a:pt x="3203" y="703"/>
                  </a:lnTo>
                  <a:lnTo>
                    <a:pt x="2912" y="545"/>
                  </a:lnTo>
                  <a:lnTo>
                    <a:pt x="2610" y="400"/>
                  </a:lnTo>
                  <a:cubicBezTo>
                    <a:pt x="2513" y="352"/>
                    <a:pt x="2404" y="309"/>
                    <a:pt x="2307" y="261"/>
                  </a:cubicBezTo>
                  <a:lnTo>
                    <a:pt x="1998" y="134"/>
                  </a:lnTo>
                  <a:cubicBezTo>
                    <a:pt x="1889" y="103"/>
                    <a:pt x="1780" y="67"/>
                    <a:pt x="1671" y="43"/>
                  </a:cubicBezTo>
                  <a:cubicBezTo>
                    <a:pt x="1568" y="19"/>
                    <a:pt x="1453" y="6"/>
                    <a:pt x="133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2657000" y="1773900"/>
              <a:ext cx="85850" cy="52550"/>
            </a:xfrm>
            <a:custGeom>
              <a:avLst/>
              <a:gdLst/>
              <a:ahLst/>
              <a:cxnLst/>
              <a:rect l="l" t="t" r="r" b="b"/>
              <a:pathLst>
                <a:path w="3434" h="2102" extrusionOk="0">
                  <a:moveTo>
                    <a:pt x="3433" y="1"/>
                  </a:moveTo>
                  <a:lnTo>
                    <a:pt x="3433" y="1"/>
                  </a:lnTo>
                  <a:cubicBezTo>
                    <a:pt x="2107" y="334"/>
                    <a:pt x="897" y="1072"/>
                    <a:pt x="1" y="2101"/>
                  </a:cubicBezTo>
                  <a:lnTo>
                    <a:pt x="3433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2656550" y="1772850"/>
              <a:ext cx="86450" cy="54200"/>
            </a:xfrm>
            <a:custGeom>
              <a:avLst/>
              <a:gdLst/>
              <a:ahLst/>
              <a:cxnLst/>
              <a:rect l="l" t="t" r="r" b="b"/>
              <a:pathLst>
                <a:path w="3458" h="2168" extrusionOk="0">
                  <a:moveTo>
                    <a:pt x="3439" y="0"/>
                  </a:moveTo>
                  <a:cubicBezTo>
                    <a:pt x="3100" y="43"/>
                    <a:pt x="2761" y="109"/>
                    <a:pt x="2416" y="206"/>
                  </a:cubicBezTo>
                  <a:lnTo>
                    <a:pt x="2168" y="291"/>
                  </a:lnTo>
                  <a:lnTo>
                    <a:pt x="1920" y="382"/>
                  </a:lnTo>
                  <a:lnTo>
                    <a:pt x="1677" y="485"/>
                  </a:lnTo>
                  <a:lnTo>
                    <a:pt x="1435" y="600"/>
                  </a:lnTo>
                  <a:cubicBezTo>
                    <a:pt x="1351" y="648"/>
                    <a:pt x="1278" y="684"/>
                    <a:pt x="1193" y="721"/>
                  </a:cubicBezTo>
                  <a:lnTo>
                    <a:pt x="951" y="842"/>
                  </a:lnTo>
                  <a:cubicBezTo>
                    <a:pt x="866" y="890"/>
                    <a:pt x="793" y="933"/>
                    <a:pt x="721" y="987"/>
                  </a:cubicBezTo>
                  <a:cubicBezTo>
                    <a:pt x="654" y="1048"/>
                    <a:pt x="588" y="1108"/>
                    <a:pt x="527" y="1169"/>
                  </a:cubicBezTo>
                  <a:cubicBezTo>
                    <a:pt x="467" y="1235"/>
                    <a:pt x="406" y="1302"/>
                    <a:pt x="352" y="1369"/>
                  </a:cubicBezTo>
                  <a:cubicBezTo>
                    <a:pt x="297" y="1447"/>
                    <a:pt x="249" y="1520"/>
                    <a:pt x="200" y="1599"/>
                  </a:cubicBezTo>
                  <a:cubicBezTo>
                    <a:pt x="158" y="1683"/>
                    <a:pt x="121" y="1762"/>
                    <a:pt x="79" y="1847"/>
                  </a:cubicBezTo>
                  <a:cubicBezTo>
                    <a:pt x="49" y="1938"/>
                    <a:pt x="12" y="2022"/>
                    <a:pt x="0" y="2119"/>
                  </a:cubicBezTo>
                  <a:lnTo>
                    <a:pt x="49" y="2168"/>
                  </a:lnTo>
                  <a:cubicBezTo>
                    <a:pt x="140" y="2137"/>
                    <a:pt x="224" y="2101"/>
                    <a:pt x="309" y="2059"/>
                  </a:cubicBezTo>
                  <a:cubicBezTo>
                    <a:pt x="388" y="2022"/>
                    <a:pt x="467" y="1974"/>
                    <a:pt x="539" y="1938"/>
                  </a:cubicBezTo>
                  <a:cubicBezTo>
                    <a:pt x="618" y="1901"/>
                    <a:pt x="691" y="1865"/>
                    <a:pt x="763" y="1817"/>
                  </a:cubicBezTo>
                  <a:cubicBezTo>
                    <a:pt x="836" y="1780"/>
                    <a:pt x="902" y="1732"/>
                    <a:pt x="975" y="1689"/>
                  </a:cubicBezTo>
                  <a:cubicBezTo>
                    <a:pt x="1042" y="1647"/>
                    <a:pt x="1108" y="1599"/>
                    <a:pt x="1169" y="1544"/>
                  </a:cubicBezTo>
                  <a:cubicBezTo>
                    <a:pt x="1229" y="1502"/>
                    <a:pt x="1290" y="1447"/>
                    <a:pt x="1351" y="1387"/>
                  </a:cubicBezTo>
                  <a:lnTo>
                    <a:pt x="1532" y="1217"/>
                  </a:lnTo>
                  <a:cubicBezTo>
                    <a:pt x="1593" y="1169"/>
                    <a:pt x="1653" y="1114"/>
                    <a:pt x="1726" y="1060"/>
                  </a:cubicBezTo>
                  <a:lnTo>
                    <a:pt x="1920" y="914"/>
                  </a:lnTo>
                  <a:lnTo>
                    <a:pt x="2125" y="781"/>
                  </a:lnTo>
                  <a:lnTo>
                    <a:pt x="2337" y="642"/>
                  </a:lnTo>
                  <a:lnTo>
                    <a:pt x="2549" y="515"/>
                  </a:lnTo>
                  <a:cubicBezTo>
                    <a:pt x="2834" y="351"/>
                    <a:pt x="3137" y="206"/>
                    <a:pt x="3457" y="67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2666525" y="1735600"/>
              <a:ext cx="10925" cy="85700"/>
            </a:xfrm>
            <a:custGeom>
              <a:avLst/>
              <a:gdLst/>
              <a:ahLst/>
              <a:cxnLst/>
              <a:rect l="l" t="t" r="r" b="b"/>
              <a:pathLst>
                <a:path w="437" h="3428" extrusionOk="0">
                  <a:moveTo>
                    <a:pt x="304" y="1"/>
                  </a:moveTo>
                  <a:lnTo>
                    <a:pt x="1" y="3428"/>
                  </a:lnTo>
                  <a:cubicBezTo>
                    <a:pt x="334" y="2326"/>
                    <a:pt x="437" y="1145"/>
                    <a:pt x="304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2663350" y="1735450"/>
              <a:ext cx="18500" cy="86000"/>
            </a:xfrm>
            <a:custGeom>
              <a:avLst/>
              <a:gdLst/>
              <a:ahLst/>
              <a:cxnLst/>
              <a:rect l="l" t="t" r="r" b="b"/>
              <a:pathLst>
                <a:path w="740" h="3440" extrusionOk="0">
                  <a:moveTo>
                    <a:pt x="455" y="1"/>
                  </a:moveTo>
                  <a:lnTo>
                    <a:pt x="382" y="7"/>
                  </a:lnTo>
                  <a:cubicBezTo>
                    <a:pt x="370" y="304"/>
                    <a:pt x="346" y="588"/>
                    <a:pt x="310" y="873"/>
                  </a:cubicBezTo>
                  <a:lnTo>
                    <a:pt x="279" y="1085"/>
                  </a:lnTo>
                  <a:lnTo>
                    <a:pt x="249" y="1296"/>
                  </a:lnTo>
                  <a:lnTo>
                    <a:pt x="219" y="1508"/>
                  </a:lnTo>
                  <a:lnTo>
                    <a:pt x="182" y="1708"/>
                  </a:lnTo>
                  <a:cubicBezTo>
                    <a:pt x="164" y="1781"/>
                    <a:pt x="152" y="1847"/>
                    <a:pt x="128" y="1914"/>
                  </a:cubicBezTo>
                  <a:lnTo>
                    <a:pt x="67" y="2120"/>
                  </a:lnTo>
                  <a:cubicBezTo>
                    <a:pt x="31" y="2253"/>
                    <a:pt x="7" y="2386"/>
                    <a:pt x="1" y="2525"/>
                  </a:cubicBezTo>
                  <a:lnTo>
                    <a:pt x="1" y="2737"/>
                  </a:lnTo>
                  <a:cubicBezTo>
                    <a:pt x="1" y="2816"/>
                    <a:pt x="1" y="2883"/>
                    <a:pt x="7" y="2961"/>
                  </a:cubicBezTo>
                  <a:cubicBezTo>
                    <a:pt x="13" y="3034"/>
                    <a:pt x="19" y="3113"/>
                    <a:pt x="37" y="3185"/>
                  </a:cubicBezTo>
                  <a:cubicBezTo>
                    <a:pt x="49" y="3270"/>
                    <a:pt x="67" y="3343"/>
                    <a:pt x="98" y="3428"/>
                  </a:cubicBezTo>
                  <a:lnTo>
                    <a:pt x="164" y="3440"/>
                  </a:lnTo>
                  <a:cubicBezTo>
                    <a:pt x="304" y="3331"/>
                    <a:pt x="400" y="3198"/>
                    <a:pt x="485" y="3070"/>
                  </a:cubicBezTo>
                  <a:cubicBezTo>
                    <a:pt x="521" y="3004"/>
                    <a:pt x="558" y="2937"/>
                    <a:pt x="588" y="2865"/>
                  </a:cubicBezTo>
                  <a:cubicBezTo>
                    <a:pt x="618" y="2798"/>
                    <a:pt x="649" y="2725"/>
                    <a:pt x="673" y="2653"/>
                  </a:cubicBezTo>
                  <a:cubicBezTo>
                    <a:pt x="697" y="2580"/>
                    <a:pt x="709" y="2513"/>
                    <a:pt x="727" y="2435"/>
                  </a:cubicBezTo>
                  <a:cubicBezTo>
                    <a:pt x="733" y="2362"/>
                    <a:pt x="739" y="2283"/>
                    <a:pt x="739" y="2211"/>
                  </a:cubicBezTo>
                  <a:cubicBezTo>
                    <a:pt x="739" y="2059"/>
                    <a:pt x="727" y="1908"/>
                    <a:pt x="727" y="1757"/>
                  </a:cubicBezTo>
                  <a:lnTo>
                    <a:pt x="715" y="1526"/>
                  </a:lnTo>
                  <a:lnTo>
                    <a:pt x="703" y="1302"/>
                  </a:lnTo>
                  <a:lnTo>
                    <a:pt x="679" y="1085"/>
                  </a:lnTo>
                  <a:lnTo>
                    <a:pt x="649" y="861"/>
                  </a:lnTo>
                  <a:cubicBezTo>
                    <a:pt x="606" y="576"/>
                    <a:pt x="546" y="279"/>
                    <a:pt x="455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2661550" y="1785825"/>
              <a:ext cx="144575" cy="47125"/>
            </a:xfrm>
            <a:custGeom>
              <a:avLst/>
              <a:gdLst/>
              <a:ahLst/>
              <a:cxnLst/>
              <a:rect l="l" t="t" r="r" b="b"/>
              <a:pathLst>
                <a:path w="5783" h="1885" extrusionOk="0">
                  <a:moveTo>
                    <a:pt x="2711" y="1"/>
                  </a:moveTo>
                  <a:cubicBezTo>
                    <a:pt x="2653" y="1"/>
                    <a:pt x="2595" y="2"/>
                    <a:pt x="2537" y="2"/>
                  </a:cubicBezTo>
                  <a:cubicBezTo>
                    <a:pt x="2392" y="14"/>
                    <a:pt x="2252" y="26"/>
                    <a:pt x="2107" y="50"/>
                  </a:cubicBezTo>
                  <a:cubicBezTo>
                    <a:pt x="1816" y="99"/>
                    <a:pt x="1538" y="190"/>
                    <a:pt x="1272" y="305"/>
                  </a:cubicBezTo>
                  <a:cubicBezTo>
                    <a:pt x="745" y="559"/>
                    <a:pt x="297" y="940"/>
                    <a:pt x="0" y="1413"/>
                  </a:cubicBezTo>
                  <a:lnTo>
                    <a:pt x="49" y="1528"/>
                  </a:lnTo>
                  <a:cubicBezTo>
                    <a:pt x="279" y="1358"/>
                    <a:pt x="515" y="1201"/>
                    <a:pt x="769" y="1055"/>
                  </a:cubicBezTo>
                  <a:cubicBezTo>
                    <a:pt x="1120" y="1346"/>
                    <a:pt x="1441" y="1649"/>
                    <a:pt x="1720" y="1885"/>
                  </a:cubicBezTo>
                  <a:cubicBezTo>
                    <a:pt x="1786" y="1867"/>
                    <a:pt x="1865" y="1861"/>
                    <a:pt x="1932" y="1842"/>
                  </a:cubicBezTo>
                  <a:cubicBezTo>
                    <a:pt x="1913" y="1812"/>
                    <a:pt x="1895" y="1794"/>
                    <a:pt x="1871" y="1758"/>
                  </a:cubicBezTo>
                  <a:lnTo>
                    <a:pt x="1738" y="1582"/>
                  </a:lnTo>
                  <a:cubicBezTo>
                    <a:pt x="1689" y="1515"/>
                    <a:pt x="1641" y="1455"/>
                    <a:pt x="1592" y="1400"/>
                  </a:cubicBezTo>
                  <a:cubicBezTo>
                    <a:pt x="1490" y="1279"/>
                    <a:pt x="1393" y="1164"/>
                    <a:pt x="1290" y="1043"/>
                  </a:cubicBezTo>
                  <a:lnTo>
                    <a:pt x="1296" y="1019"/>
                  </a:lnTo>
                  <a:cubicBezTo>
                    <a:pt x="1411" y="1104"/>
                    <a:pt x="1520" y="1195"/>
                    <a:pt x="1629" y="1285"/>
                  </a:cubicBezTo>
                  <a:cubicBezTo>
                    <a:pt x="1683" y="1328"/>
                    <a:pt x="1738" y="1376"/>
                    <a:pt x="1780" y="1431"/>
                  </a:cubicBezTo>
                  <a:cubicBezTo>
                    <a:pt x="1823" y="1473"/>
                    <a:pt x="1877" y="1528"/>
                    <a:pt x="1925" y="1582"/>
                  </a:cubicBezTo>
                  <a:cubicBezTo>
                    <a:pt x="1968" y="1631"/>
                    <a:pt x="2016" y="1679"/>
                    <a:pt x="2059" y="1733"/>
                  </a:cubicBezTo>
                  <a:cubicBezTo>
                    <a:pt x="2083" y="1752"/>
                    <a:pt x="2107" y="1782"/>
                    <a:pt x="2119" y="1812"/>
                  </a:cubicBezTo>
                  <a:lnTo>
                    <a:pt x="2210" y="1800"/>
                  </a:lnTo>
                  <a:cubicBezTo>
                    <a:pt x="2204" y="1794"/>
                    <a:pt x="2198" y="1776"/>
                    <a:pt x="2198" y="1770"/>
                  </a:cubicBezTo>
                  <a:cubicBezTo>
                    <a:pt x="2168" y="1715"/>
                    <a:pt x="2137" y="1673"/>
                    <a:pt x="2107" y="1618"/>
                  </a:cubicBezTo>
                  <a:cubicBezTo>
                    <a:pt x="2077" y="1564"/>
                    <a:pt x="2047" y="1522"/>
                    <a:pt x="2016" y="1467"/>
                  </a:cubicBezTo>
                  <a:cubicBezTo>
                    <a:pt x="1956" y="1370"/>
                    <a:pt x="1883" y="1261"/>
                    <a:pt x="1823" y="1158"/>
                  </a:cubicBezTo>
                  <a:lnTo>
                    <a:pt x="1835" y="1134"/>
                  </a:lnTo>
                  <a:cubicBezTo>
                    <a:pt x="1907" y="1201"/>
                    <a:pt x="1986" y="1285"/>
                    <a:pt x="2059" y="1352"/>
                  </a:cubicBezTo>
                  <a:cubicBezTo>
                    <a:pt x="2095" y="1388"/>
                    <a:pt x="2125" y="1431"/>
                    <a:pt x="2168" y="1467"/>
                  </a:cubicBezTo>
                  <a:cubicBezTo>
                    <a:pt x="2198" y="1503"/>
                    <a:pt x="2234" y="1552"/>
                    <a:pt x="2265" y="1588"/>
                  </a:cubicBezTo>
                  <a:cubicBezTo>
                    <a:pt x="2295" y="1624"/>
                    <a:pt x="2331" y="1661"/>
                    <a:pt x="2361" y="1703"/>
                  </a:cubicBezTo>
                  <a:cubicBezTo>
                    <a:pt x="2380" y="1721"/>
                    <a:pt x="2392" y="1740"/>
                    <a:pt x="2410" y="1764"/>
                  </a:cubicBezTo>
                  <a:cubicBezTo>
                    <a:pt x="2476" y="1752"/>
                    <a:pt x="2537" y="1746"/>
                    <a:pt x="2604" y="1740"/>
                  </a:cubicBezTo>
                  <a:lnTo>
                    <a:pt x="2803" y="1715"/>
                  </a:lnTo>
                  <a:lnTo>
                    <a:pt x="2803" y="1709"/>
                  </a:lnTo>
                  <a:cubicBezTo>
                    <a:pt x="2773" y="1600"/>
                    <a:pt x="2731" y="1497"/>
                    <a:pt x="2694" y="1388"/>
                  </a:cubicBezTo>
                  <a:cubicBezTo>
                    <a:pt x="2658" y="1285"/>
                    <a:pt x="2622" y="1176"/>
                    <a:pt x="2573" y="1080"/>
                  </a:cubicBezTo>
                  <a:cubicBezTo>
                    <a:pt x="2531" y="977"/>
                    <a:pt x="2489" y="874"/>
                    <a:pt x="2446" y="771"/>
                  </a:cubicBezTo>
                  <a:cubicBezTo>
                    <a:pt x="2398" y="662"/>
                    <a:pt x="2355" y="565"/>
                    <a:pt x="2301" y="456"/>
                  </a:cubicBezTo>
                  <a:cubicBezTo>
                    <a:pt x="2246" y="359"/>
                    <a:pt x="2198" y="256"/>
                    <a:pt x="2143" y="153"/>
                  </a:cubicBezTo>
                  <a:lnTo>
                    <a:pt x="2156" y="141"/>
                  </a:lnTo>
                  <a:cubicBezTo>
                    <a:pt x="2289" y="317"/>
                    <a:pt x="2410" y="504"/>
                    <a:pt x="2513" y="686"/>
                  </a:cubicBezTo>
                  <a:cubicBezTo>
                    <a:pt x="2567" y="777"/>
                    <a:pt x="2622" y="874"/>
                    <a:pt x="2664" y="971"/>
                  </a:cubicBezTo>
                  <a:cubicBezTo>
                    <a:pt x="2713" y="1074"/>
                    <a:pt x="2755" y="1170"/>
                    <a:pt x="2803" y="1261"/>
                  </a:cubicBezTo>
                  <a:cubicBezTo>
                    <a:pt x="2846" y="1358"/>
                    <a:pt x="2882" y="1455"/>
                    <a:pt x="2931" y="1546"/>
                  </a:cubicBezTo>
                  <a:cubicBezTo>
                    <a:pt x="2955" y="1594"/>
                    <a:pt x="2967" y="1649"/>
                    <a:pt x="2985" y="1697"/>
                  </a:cubicBezTo>
                  <a:cubicBezTo>
                    <a:pt x="3033" y="1691"/>
                    <a:pt x="3082" y="1691"/>
                    <a:pt x="3136" y="1685"/>
                  </a:cubicBezTo>
                  <a:cubicBezTo>
                    <a:pt x="3112" y="1606"/>
                    <a:pt x="3094" y="1534"/>
                    <a:pt x="3076" y="1455"/>
                  </a:cubicBezTo>
                  <a:cubicBezTo>
                    <a:pt x="3046" y="1358"/>
                    <a:pt x="3015" y="1267"/>
                    <a:pt x="2985" y="1176"/>
                  </a:cubicBezTo>
                  <a:cubicBezTo>
                    <a:pt x="2955" y="1080"/>
                    <a:pt x="2924" y="989"/>
                    <a:pt x="2882" y="892"/>
                  </a:cubicBezTo>
                  <a:cubicBezTo>
                    <a:pt x="2815" y="692"/>
                    <a:pt x="2749" y="504"/>
                    <a:pt x="2670" y="317"/>
                  </a:cubicBezTo>
                  <a:lnTo>
                    <a:pt x="2688" y="299"/>
                  </a:lnTo>
                  <a:cubicBezTo>
                    <a:pt x="2731" y="383"/>
                    <a:pt x="2785" y="468"/>
                    <a:pt x="2834" y="559"/>
                  </a:cubicBezTo>
                  <a:cubicBezTo>
                    <a:pt x="2876" y="638"/>
                    <a:pt x="2912" y="728"/>
                    <a:pt x="2961" y="813"/>
                  </a:cubicBezTo>
                  <a:cubicBezTo>
                    <a:pt x="3046" y="989"/>
                    <a:pt x="3118" y="1164"/>
                    <a:pt x="3185" y="1334"/>
                  </a:cubicBezTo>
                  <a:cubicBezTo>
                    <a:pt x="3227" y="1419"/>
                    <a:pt x="3257" y="1509"/>
                    <a:pt x="3294" y="1594"/>
                  </a:cubicBezTo>
                  <a:cubicBezTo>
                    <a:pt x="3300" y="1624"/>
                    <a:pt x="3318" y="1649"/>
                    <a:pt x="3324" y="1679"/>
                  </a:cubicBezTo>
                  <a:cubicBezTo>
                    <a:pt x="3403" y="1667"/>
                    <a:pt x="3475" y="1661"/>
                    <a:pt x="3560" y="1655"/>
                  </a:cubicBezTo>
                  <a:lnTo>
                    <a:pt x="3524" y="1485"/>
                  </a:lnTo>
                  <a:lnTo>
                    <a:pt x="3451" y="1213"/>
                  </a:lnTo>
                  <a:cubicBezTo>
                    <a:pt x="3409" y="1025"/>
                    <a:pt x="3354" y="843"/>
                    <a:pt x="3306" y="656"/>
                  </a:cubicBezTo>
                  <a:lnTo>
                    <a:pt x="3324" y="638"/>
                  </a:lnTo>
                  <a:cubicBezTo>
                    <a:pt x="3397" y="807"/>
                    <a:pt x="3469" y="971"/>
                    <a:pt x="3536" y="1140"/>
                  </a:cubicBezTo>
                  <a:cubicBezTo>
                    <a:pt x="3566" y="1225"/>
                    <a:pt x="3596" y="1304"/>
                    <a:pt x="3627" y="1394"/>
                  </a:cubicBezTo>
                  <a:cubicBezTo>
                    <a:pt x="3657" y="1479"/>
                    <a:pt x="3681" y="1564"/>
                    <a:pt x="3699" y="1649"/>
                  </a:cubicBezTo>
                  <a:cubicBezTo>
                    <a:pt x="3851" y="1631"/>
                    <a:pt x="3996" y="1618"/>
                    <a:pt x="4147" y="1600"/>
                  </a:cubicBezTo>
                  <a:cubicBezTo>
                    <a:pt x="4117" y="1419"/>
                    <a:pt x="4087" y="1231"/>
                    <a:pt x="4057" y="1049"/>
                  </a:cubicBezTo>
                  <a:cubicBezTo>
                    <a:pt x="4026" y="868"/>
                    <a:pt x="3990" y="686"/>
                    <a:pt x="3942" y="498"/>
                  </a:cubicBezTo>
                  <a:lnTo>
                    <a:pt x="3960" y="480"/>
                  </a:lnTo>
                  <a:cubicBezTo>
                    <a:pt x="4026" y="650"/>
                    <a:pt x="4087" y="819"/>
                    <a:pt x="4141" y="989"/>
                  </a:cubicBezTo>
                  <a:lnTo>
                    <a:pt x="4220" y="1255"/>
                  </a:lnTo>
                  <a:lnTo>
                    <a:pt x="4287" y="1515"/>
                  </a:lnTo>
                  <a:cubicBezTo>
                    <a:pt x="4293" y="1540"/>
                    <a:pt x="4293" y="1564"/>
                    <a:pt x="4299" y="1576"/>
                  </a:cubicBezTo>
                  <a:cubicBezTo>
                    <a:pt x="4329" y="1576"/>
                    <a:pt x="4359" y="1570"/>
                    <a:pt x="4390" y="1570"/>
                  </a:cubicBezTo>
                  <a:lnTo>
                    <a:pt x="4378" y="1425"/>
                  </a:lnTo>
                  <a:lnTo>
                    <a:pt x="4353" y="1195"/>
                  </a:lnTo>
                  <a:lnTo>
                    <a:pt x="4311" y="716"/>
                  </a:lnTo>
                  <a:lnTo>
                    <a:pt x="4323" y="698"/>
                  </a:lnTo>
                  <a:cubicBezTo>
                    <a:pt x="4371" y="837"/>
                    <a:pt x="4408" y="989"/>
                    <a:pt x="4438" y="1122"/>
                  </a:cubicBezTo>
                  <a:lnTo>
                    <a:pt x="4493" y="1334"/>
                  </a:lnTo>
                  <a:lnTo>
                    <a:pt x="4535" y="1540"/>
                  </a:lnTo>
                  <a:cubicBezTo>
                    <a:pt x="4626" y="1528"/>
                    <a:pt x="4717" y="1515"/>
                    <a:pt x="4813" y="1503"/>
                  </a:cubicBezTo>
                  <a:lnTo>
                    <a:pt x="4771" y="1195"/>
                  </a:lnTo>
                  <a:lnTo>
                    <a:pt x="4710" y="813"/>
                  </a:lnTo>
                  <a:lnTo>
                    <a:pt x="4723" y="801"/>
                  </a:lnTo>
                  <a:cubicBezTo>
                    <a:pt x="4771" y="904"/>
                    <a:pt x="4813" y="1013"/>
                    <a:pt x="4856" y="1116"/>
                  </a:cubicBezTo>
                  <a:lnTo>
                    <a:pt x="4916" y="1285"/>
                  </a:lnTo>
                  <a:lnTo>
                    <a:pt x="4965" y="1449"/>
                  </a:lnTo>
                  <a:lnTo>
                    <a:pt x="4977" y="1473"/>
                  </a:lnTo>
                  <a:cubicBezTo>
                    <a:pt x="5068" y="1455"/>
                    <a:pt x="5146" y="1449"/>
                    <a:pt x="5237" y="1437"/>
                  </a:cubicBezTo>
                  <a:lnTo>
                    <a:pt x="5237" y="1413"/>
                  </a:lnTo>
                  <a:lnTo>
                    <a:pt x="5219" y="1340"/>
                  </a:lnTo>
                  <a:cubicBezTo>
                    <a:pt x="5207" y="1249"/>
                    <a:pt x="5201" y="1164"/>
                    <a:pt x="5195" y="1074"/>
                  </a:cubicBezTo>
                  <a:lnTo>
                    <a:pt x="5207" y="1055"/>
                  </a:lnTo>
                  <a:cubicBezTo>
                    <a:pt x="5249" y="1128"/>
                    <a:pt x="5280" y="1195"/>
                    <a:pt x="5310" y="1261"/>
                  </a:cubicBezTo>
                  <a:lnTo>
                    <a:pt x="5352" y="1364"/>
                  </a:lnTo>
                  <a:lnTo>
                    <a:pt x="5383" y="1455"/>
                  </a:lnTo>
                  <a:cubicBezTo>
                    <a:pt x="5522" y="1437"/>
                    <a:pt x="5649" y="1413"/>
                    <a:pt x="5782" y="1382"/>
                  </a:cubicBezTo>
                  <a:cubicBezTo>
                    <a:pt x="5401" y="1013"/>
                    <a:pt x="4989" y="698"/>
                    <a:pt x="4523" y="456"/>
                  </a:cubicBezTo>
                  <a:cubicBezTo>
                    <a:pt x="4287" y="335"/>
                    <a:pt x="4045" y="238"/>
                    <a:pt x="3778" y="165"/>
                  </a:cubicBezTo>
                  <a:cubicBezTo>
                    <a:pt x="3651" y="129"/>
                    <a:pt x="3512" y="99"/>
                    <a:pt x="3379" y="68"/>
                  </a:cubicBezTo>
                  <a:cubicBezTo>
                    <a:pt x="3239" y="44"/>
                    <a:pt x="3106" y="20"/>
                    <a:pt x="2961" y="14"/>
                  </a:cubicBezTo>
                  <a:cubicBezTo>
                    <a:pt x="2881" y="3"/>
                    <a:pt x="2797" y="1"/>
                    <a:pt x="2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2510950" y="1753000"/>
              <a:ext cx="158800" cy="64375"/>
            </a:xfrm>
            <a:custGeom>
              <a:avLst/>
              <a:gdLst/>
              <a:ahLst/>
              <a:cxnLst/>
              <a:rect l="l" t="t" r="r" b="b"/>
              <a:pathLst>
                <a:path w="6352" h="2575" extrusionOk="0">
                  <a:moveTo>
                    <a:pt x="3014" y="0"/>
                  </a:moveTo>
                  <a:cubicBezTo>
                    <a:pt x="2451" y="0"/>
                    <a:pt x="1906" y="135"/>
                    <a:pt x="1423" y="364"/>
                  </a:cubicBezTo>
                  <a:cubicBezTo>
                    <a:pt x="842" y="637"/>
                    <a:pt x="357" y="1055"/>
                    <a:pt x="0" y="1539"/>
                  </a:cubicBezTo>
                  <a:cubicBezTo>
                    <a:pt x="85" y="1539"/>
                    <a:pt x="157" y="1533"/>
                    <a:pt x="236" y="1521"/>
                  </a:cubicBezTo>
                  <a:cubicBezTo>
                    <a:pt x="309" y="1515"/>
                    <a:pt x="388" y="1515"/>
                    <a:pt x="460" y="1509"/>
                  </a:cubicBezTo>
                  <a:lnTo>
                    <a:pt x="484" y="1412"/>
                  </a:lnTo>
                  <a:lnTo>
                    <a:pt x="521" y="1291"/>
                  </a:lnTo>
                  <a:cubicBezTo>
                    <a:pt x="545" y="1206"/>
                    <a:pt x="575" y="1139"/>
                    <a:pt x="612" y="1061"/>
                  </a:cubicBezTo>
                  <a:lnTo>
                    <a:pt x="636" y="1079"/>
                  </a:lnTo>
                  <a:cubicBezTo>
                    <a:pt x="630" y="1176"/>
                    <a:pt x="630" y="1260"/>
                    <a:pt x="630" y="1351"/>
                  </a:cubicBezTo>
                  <a:lnTo>
                    <a:pt x="624" y="1484"/>
                  </a:lnTo>
                  <a:lnTo>
                    <a:pt x="624" y="1509"/>
                  </a:lnTo>
                  <a:cubicBezTo>
                    <a:pt x="721" y="1497"/>
                    <a:pt x="817" y="1497"/>
                    <a:pt x="914" y="1497"/>
                  </a:cubicBezTo>
                  <a:lnTo>
                    <a:pt x="926" y="1478"/>
                  </a:lnTo>
                  <a:lnTo>
                    <a:pt x="969" y="1297"/>
                  </a:lnTo>
                  <a:cubicBezTo>
                    <a:pt x="987" y="1236"/>
                    <a:pt x="999" y="1182"/>
                    <a:pt x="1023" y="1121"/>
                  </a:cubicBezTo>
                  <a:cubicBezTo>
                    <a:pt x="1060" y="1006"/>
                    <a:pt x="1114" y="885"/>
                    <a:pt x="1169" y="782"/>
                  </a:cubicBezTo>
                  <a:lnTo>
                    <a:pt x="1187" y="794"/>
                  </a:lnTo>
                  <a:cubicBezTo>
                    <a:pt x="1169" y="921"/>
                    <a:pt x="1144" y="1055"/>
                    <a:pt x="1126" y="1182"/>
                  </a:cubicBezTo>
                  <a:cubicBezTo>
                    <a:pt x="1114" y="1285"/>
                    <a:pt x="1096" y="1394"/>
                    <a:pt x="1090" y="1497"/>
                  </a:cubicBezTo>
                  <a:cubicBezTo>
                    <a:pt x="1199" y="1497"/>
                    <a:pt x="1302" y="1497"/>
                    <a:pt x="1399" y="1509"/>
                  </a:cubicBezTo>
                  <a:cubicBezTo>
                    <a:pt x="1417" y="1430"/>
                    <a:pt x="1429" y="1363"/>
                    <a:pt x="1447" y="1297"/>
                  </a:cubicBezTo>
                  <a:cubicBezTo>
                    <a:pt x="1459" y="1218"/>
                    <a:pt x="1477" y="1151"/>
                    <a:pt x="1502" y="1073"/>
                  </a:cubicBezTo>
                  <a:cubicBezTo>
                    <a:pt x="1538" y="921"/>
                    <a:pt x="1580" y="782"/>
                    <a:pt x="1641" y="637"/>
                  </a:cubicBezTo>
                  <a:lnTo>
                    <a:pt x="1665" y="649"/>
                  </a:lnTo>
                  <a:cubicBezTo>
                    <a:pt x="1641" y="812"/>
                    <a:pt x="1623" y="970"/>
                    <a:pt x="1604" y="1127"/>
                  </a:cubicBezTo>
                  <a:cubicBezTo>
                    <a:pt x="1598" y="1206"/>
                    <a:pt x="1592" y="1285"/>
                    <a:pt x="1580" y="1363"/>
                  </a:cubicBezTo>
                  <a:lnTo>
                    <a:pt x="1568" y="1509"/>
                  </a:lnTo>
                  <a:lnTo>
                    <a:pt x="1665" y="1515"/>
                  </a:lnTo>
                  <a:cubicBezTo>
                    <a:pt x="1665" y="1490"/>
                    <a:pt x="1671" y="1466"/>
                    <a:pt x="1683" y="1448"/>
                  </a:cubicBezTo>
                  <a:cubicBezTo>
                    <a:pt x="1701" y="1363"/>
                    <a:pt x="1726" y="1273"/>
                    <a:pt x="1756" y="1182"/>
                  </a:cubicBezTo>
                  <a:cubicBezTo>
                    <a:pt x="1786" y="1091"/>
                    <a:pt x="1816" y="1000"/>
                    <a:pt x="1853" y="915"/>
                  </a:cubicBezTo>
                  <a:cubicBezTo>
                    <a:pt x="1931" y="752"/>
                    <a:pt x="2004" y="576"/>
                    <a:pt x="2107" y="407"/>
                  </a:cubicBezTo>
                  <a:lnTo>
                    <a:pt x="2125" y="425"/>
                  </a:lnTo>
                  <a:cubicBezTo>
                    <a:pt x="1998" y="788"/>
                    <a:pt x="1907" y="1157"/>
                    <a:pt x="1841" y="1527"/>
                  </a:cubicBezTo>
                  <a:cubicBezTo>
                    <a:pt x="2004" y="1545"/>
                    <a:pt x="2168" y="1557"/>
                    <a:pt x="2325" y="1581"/>
                  </a:cubicBezTo>
                  <a:cubicBezTo>
                    <a:pt x="2355" y="1497"/>
                    <a:pt x="2392" y="1418"/>
                    <a:pt x="2428" y="1333"/>
                  </a:cubicBezTo>
                  <a:cubicBezTo>
                    <a:pt x="2476" y="1248"/>
                    <a:pt x="2513" y="1176"/>
                    <a:pt x="2561" y="1091"/>
                  </a:cubicBezTo>
                  <a:cubicBezTo>
                    <a:pt x="2652" y="921"/>
                    <a:pt x="2749" y="764"/>
                    <a:pt x="2864" y="613"/>
                  </a:cubicBezTo>
                  <a:lnTo>
                    <a:pt x="2876" y="631"/>
                  </a:lnTo>
                  <a:cubicBezTo>
                    <a:pt x="2797" y="812"/>
                    <a:pt x="2712" y="982"/>
                    <a:pt x="2646" y="1164"/>
                  </a:cubicBezTo>
                  <a:cubicBezTo>
                    <a:pt x="2616" y="1254"/>
                    <a:pt x="2573" y="1345"/>
                    <a:pt x="2543" y="1436"/>
                  </a:cubicBezTo>
                  <a:lnTo>
                    <a:pt x="2494" y="1599"/>
                  </a:lnTo>
                  <a:lnTo>
                    <a:pt x="2743" y="1642"/>
                  </a:lnTo>
                  <a:cubicBezTo>
                    <a:pt x="2749" y="1618"/>
                    <a:pt x="2767" y="1587"/>
                    <a:pt x="2779" y="1569"/>
                  </a:cubicBezTo>
                  <a:cubicBezTo>
                    <a:pt x="2827" y="1484"/>
                    <a:pt x="2870" y="1406"/>
                    <a:pt x="2924" y="1327"/>
                  </a:cubicBezTo>
                  <a:cubicBezTo>
                    <a:pt x="3021" y="1157"/>
                    <a:pt x="3136" y="1000"/>
                    <a:pt x="3257" y="843"/>
                  </a:cubicBezTo>
                  <a:cubicBezTo>
                    <a:pt x="3378" y="691"/>
                    <a:pt x="3512" y="528"/>
                    <a:pt x="3657" y="389"/>
                  </a:cubicBezTo>
                  <a:lnTo>
                    <a:pt x="3675" y="407"/>
                  </a:lnTo>
                  <a:cubicBezTo>
                    <a:pt x="3554" y="582"/>
                    <a:pt x="3439" y="764"/>
                    <a:pt x="3330" y="940"/>
                  </a:cubicBezTo>
                  <a:cubicBezTo>
                    <a:pt x="3282" y="1024"/>
                    <a:pt x="3227" y="1115"/>
                    <a:pt x="3179" y="1206"/>
                  </a:cubicBezTo>
                  <a:cubicBezTo>
                    <a:pt x="3130" y="1297"/>
                    <a:pt x="3082" y="1375"/>
                    <a:pt x="3039" y="1466"/>
                  </a:cubicBezTo>
                  <a:cubicBezTo>
                    <a:pt x="3009" y="1539"/>
                    <a:pt x="2967" y="1606"/>
                    <a:pt x="2936" y="1678"/>
                  </a:cubicBezTo>
                  <a:cubicBezTo>
                    <a:pt x="2997" y="1690"/>
                    <a:pt x="3051" y="1702"/>
                    <a:pt x="3106" y="1721"/>
                  </a:cubicBezTo>
                  <a:cubicBezTo>
                    <a:pt x="3130" y="1672"/>
                    <a:pt x="3160" y="1630"/>
                    <a:pt x="3191" y="1581"/>
                  </a:cubicBezTo>
                  <a:cubicBezTo>
                    <a:pt x="3251" y="1490"/>
                    <a:pt x="3312" y="1406"/>
                    <a:pt x="3378" y="1315"/>
                  </a:cubicBezTo>
                  <a:cubicBezTo>
                    <a:pt x="3445" y="1224"/>
                    <a:pt x="3512" y="1145"/>
                    <a:pt x="3584" y="1061"/>
                  </a:cubicBezTo>
                  <a:cubicBezTo>
                    <a:pt x="3657" y="976"/>
                    <a:pt x="3736" y="891"/>
                    <a:pt x="3808" y="818"/>
                  </a:cubicBezTo>
                  <a:lnTo>
                    <a:pt x="4056" y="588"/>
                  </a:lnTo>
                  <a:cubicBezTo>
                    <a:pt x="4147" y="516"/>
                    <a:pt x="4238" y="449"/>
                    <a:pt x="4329" y="376"/>
                  </a:cubicBezTo>
                  <a:lnTo>
                    <a:pt x="4347" y="401"/>
                  </a:lnTo>
                  <a:cubicBezTo>
                    <a:pt x="4178" y="576"/>
                    <a:pt x="4020" y="740"/>
                    <a:pt x="3875" y="921"/>
                  </a:cubicBezTo>
                  <a:lnTo>
                    <a:pt x="3675" y="1194"/>
                  </a:lnTo>
                  <a:cubicBezTo>
                    <a:pt x="3602" y="1285"/>
                    <a:pt x="3542" y="1388"/>
                    <a:pt x="3481" y="1478"/>
                  </a:cubicBezTo>
                  <a:cubicBezTo>
                    <a:pt x="3421" y="1575"/>
                    <a:pt x="3372" y="1672"/>
                    <a:pt x="3318" y="1769"/>
                  </a:cubicBezTo>
                  <a:lnTo>
                    <a:pt x="3312" y="1781"/>
                  </a:lnTo>
                  <a:cubicBezTo>
                    <a:pt x="3378" y="1793"/>
                    <a:pt x="3451" y="1817"/>
                    <a:pt x="3524" y="1842"/>
                  </a:cubicBezTo>
                  <a:cubicBezTo>
                    <a:pt x="3596" y="1860"/>
                    <a:pt x="3663" y="1878"/>
                    <a:pt x="3730" y="1908"/>
                  </a:cubicBezTo>
                  <a:cubicBezTo>
                    <a:pt x="3754" y="1884"/>
                    <a:pt x="3772" y="1872"/>
                    <a:pt x="3790" y="1854"/>
                  </a:cubicBezTo>
                  <a:cubicBezTo>
                    <a:pt x="3839" y="1823"/>
                    <a:pt x="3875" y="1793"/>
                    <a:pt x="3923" y="1763"/>
                  </a:cubicBezTo>
                  <a:lnTo>
                    <a:pt x="4056" y="1672"/>
                  </a:lnTo>
                  <a:cubicBezTo>
                    <a:pt x="4105" y="1642"/>
                    <a:pt x="4147" y="1612"/>
                    <a:pt x="4196" y="1587"/>
                  </a:cubicBezTo>
                  <a:cubicBezTo>
                    <a:pt x="4287" y="1539"/>
                    <a:pt x="4383" y="1484"/>
                    <a:pt x="4486" y="1436"/>
                  </a:cubicBezTo>
                  <a:lnTo>
                    <a:pt x="4498" y="1460"/>
                  </a:lnTo>
                  <a:cubicBezTo>
                    <a:pt x="4396" y="1545"/>
                    <a:pt x="4305" y="1618"/>
                    <a:pt x="4214" y="1702"/>
                  </a:cubicBezTo>
                  <a:cubicBezTo>
                    <a:pt x="4172" y="1739"/>
                    <a:pt x="4135" y="1787"/>
                    <a:pt x="4087" y="1823"/>
                  </a:cubicBezTo>
                  <a:cubicBezTo>
                    <a:pt x="4044" y="1860"/>
                    <a:pt x="4002" y="1908"/>
                    <a:pt x="3960" y="1945"/>
                  </a:cubicBezTo>
                  <a:lnTo>
                    <a:pt x="3929" y="1975"/>
                  </a:lnTo>
                  <a:cubicBezTo>
                    <a:pt x="3966" y="1993"/>
                    <a:pt x="3996" y="1999"/>
                    <a:pt x="4026" y="2011"/>
                  </a:cubicBezTo>
                  <a:cubicBezTo>
                    <a:pt x="4056" y="1993"/>
                    <a:pt x="4087" y="1969"/>
                    <a:pt x="4117" y="1951"/>
                  </a:cubicBezTo>
                  <a:cubicBezTo>
                    <a:pt x="4178" y="1914"/>
                    <a:pt x="4238" y="1878"/>
                    <a:pt x="4299" y="1848"/>
                  </a:cubicBezTo>
                  <a:cubicBezTo>
                    <a:pt x="4359" y="1811"/>
                    <a:pt x="4420" y="1769"/>
                    <a:pt x="4486" y="1745"/>
                  </a:cubicBezTo>
                  <a:cubicBezTo>
                    <a:pt x="4547" y="1714"/>
                    <a:pt x="4620" y="1684"/>
                    <a:pt x="4686" y="1654"/>
                  </a:cubicBezTo>
                  <a:cubicBezTo>
                    <a:pt x="4819" y="1599"/>
                    <a:pt x="4959" y="1545"/>
                    <a:pt x="5110" y="1509"/>
                  </a:cubicBezTo>
                  <a:lnTo>
                    <a:pt x="5110" y="1533"/>
                  </a:lnTo>
                  <a:cubicBezTo>
                    <a:pt x="4965" y="1612"/>
                    <a:pt x="4819" y="1690"/>
                    <a:pt x="4692" y="1775"/>
                  </a:cubicBezTo>
                  <a:cubicBezTo>
                    <a:pt x="4626" y="1817"/>
                    <a:pt x="4559" y="1854"/>
                    <a:pt x="4498" y="1902"/>
                  </a:cubicBezTo>
                  <a:cubicBezTo>
                    <a:pt x="4426" y="1938"/>
                    <a:pt x="4365" y="1987"/>
                    <a:pt x="4305" y="2029"/>
                  </a:cubicBezTo>
                  <a:cubicBezTo>
                    <a:pt x="4274" y="2047"/>
                    <a:pt x="4256" y="2066"/>
                    <a:pt x="4226" y="2090"/>
                  </a:cubicBezTo>
                  <a:cubicBezTo>
                    <a:pt x="4299" y="2120"/>
                    <a:pt x="4365" y="2169"/>
                    <a:pt x="4444" y="2199"/>
                  </a:cubicBezTo>
                  <a:cubicBezTo>
                    <a:pt x="4801" y="2060"/>
                    <a:pt x="5213" y="1878"/>
                    <a:pt x="5667" y="1751"/>
                  </a:cubicBezTo>
                  <a:cubicBezTo>
                    <a:pt x="5897" y="1999"/>
                    <a:pt x="6103" y="2278"/>
                    <a:pt x="6266" y="2574"/>
                  </a:cubicBezTo>
                  <a:lnTo>
                    <a:pt x="6351" y="2483"/>
                  </a:lnTo>
                  <a:cubicBezTo>
                    <a:pt x="6212" y="1842"/>
                    <a:pt x="5818" y="1236"/>
                    <a:pt x="5286" y="794"/>
                  </a:cubicBezTo>
                  <a:cubicBezTo>
                    <a:pt x="4747" y="358"/>
                    <a:pt x="4075" y="80"/>
                    <a:pt x="3378" y="19"/>
                  </a:cubicBezTo>
                  <a:cubicBezTo>
                    <a:pt x="3256" y="6"/>
                    <a:pt x="3135" y="0"/>
                    <a:pt x="30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2665925" y="1701850"/>
              <a:ext cx="115975" cy="113400"/>
            </a:xfrm>
            <a:custGeom>
              <a:avLst/>
              <a:gdLst/>
              <a:ahLst/>
              <a:cxnLst/>
              <a:rect l="l" t="t" r="r" b="b"/>
              <a:pathLst>
                <a:path w="4639" h="4536" extrusionOk="0">
                  <a:moveTo>
                    <a:pt x="4638" y="1"/>
                  </a:moveTo>
                  <a:lnTo>
                    <a:pt x="4638" y="1"/>
                  </a:lnTo>
                  <a:cubicBezTo>
                    <a:pt x="4081" y="31"/>
                    <a:pt x="3512" y="176"/>
                    <a:pt x="2986" y="412"/>
                  </a:cubicBezTo>
                  <a:cubicBezTo>
                    <a:pt x="2453" y="649"/>
                    <a:pt x="1962" y="982"/>
                    <a:pt x="1539" y="1387"/>
                  </a:cubicBezTo>
                  <a:cubicBezTo>
                    <a:pt x="1115" y="1799"/>
                    <a:pt x="758" y="2271"/>
                    <a:pt x="491" y="2804"/>
                  </a:cubicBezTo>
                  <a:cubicBezTo>
                    <a:pt x="231" y="3325"/>
                    <a:pt x="61" y="3894"/>
                    <a:pt x="1" y="4463"/>
                  </a:cubicBezTo>
                  <a:lnTo>
                    <a:pt x="79" y="4535"/>
                  </a:lnTo>
                  <a:lnTo>
                    <a:pt x="267" y="4118"/>
                  </a:lnTo>
                  <a:cubicBezTo>
                    <a:pt x="334" y="3984"/>
                    <a:pt x="394" y="3839"/>
                    <a:pt x="461" y="3706"/>
                  </a:cubicBezTo>
                  <a:cubicBezTo>
                    <a:pt x="673" y="3706"/>
                    <a:pt x="879" y="3694"/>
                    <a:pt x="1072" y="3688"/>
                  </a:cubicBezTo>
                  <a:cubicBezTo>
                    <a:pt x="1278" y="3682"/>
                    <a:pt x="1466" y="3664"/>
                    <a:pt x="1641" y="3627"/>
                  </a:cubicBezTo>
                  <a:cubicBezTo>
                    <a:pt x="1702" y="3561"/>
                    <a:pt x="1757" y="3482"/>
                    <a:pt x="1817" y="3415"/>
                  </a:cubicBezTo>
                  <a:cubicBezTo>
                    <a:pt x="1787" y="3409"/>
                    <a:pt x="1757" y="3409"/>
                    <a:pt x="1726" y="3409"/>
                  </a:cubicBezTo>
                  <a:lnTo>
                    <a:pt x="1520" y="3391"/>
                  </a:lnTo>
                  <a:lnTo>
                    <a:pt x="1308" y="3379"/>
                  </a:lnTo>
                  <a:cubicBezTo>
                    <a:pt x="1163" y="3361"/>
                    <a:pt x="1030" y="3355"/>
                    <a:pt x="885" y="3343"/>
                  </a:cubicBezTo>
                  <a:lnTo>
                    <a:pt x="879" y="3319"/>
                  </a:lnTo>
                  <a:cubicBezTo>
                    <a:pt x="1012" y="3294"/>
                    <a:pt x="1145" y="3282"/>
                    <a:pt x="1278" y="3264"/>
                  </a:cubicBezTo>
                  <a:lnTo>
                    <a:pt x="1478" y="3252"/>
                  </a:lnTo>
                  <a:lnTo>
                    <a:pt x="1672" y="3234"/>
                  </a:lnTo>
                  <a:cubicBezTo>
                    <a:pt x="1738" y="3228"/>
                    <a:pt x="1799" y="3228"/>
                    <a:pt x="1872" y="3222"/>
                  </a:cubicBezTo>
                  <a:lnTo>
                    <a:pt x="1968" y="3222"/>
                  </a:lnTo>
                  <a:lnTo>
                    <a:pt x="2035" y="3131"/>
                  </a:lnTo>
                  <a:cubicBezTo>
                    <a:pt x="2029" y="3131"/>
                    <a:pt x="2011" y="3119"/>
                    <a:pt x="2005" y="3119"/>
                  </a:cubicBezTo>
                  <a:lnTo>
                    <a:pt x="1847" y="3101"/>
                  </a:lnTo>
                  <a:lnTo>
                    <a:pt x="1690" y="3070"/>
                  </a:lnTo>
                  <a:cubicBezTo>
                    <a:pt x="1581" y="3046"/>
                    <a:pt x="1478" y="3028"/>
                    <a:pt x="1363" y="3010"/>
                  </a:cubicBezTo>
                  <a:lnTo>
                    <a:pt x="1357" y="2986"/>
                  </a:lnTo>
                  <a:cubicBezTo>
                    <a:pt x="1454" y="2967"/>
                    <a:pt x="1563" y="2961"/>
                    <a:pt x="1660" y="2955"/>
                  </a:cubicBezTo>
                  <a:lnTo>
                    <a:pt x="1811" y="2949"/>
                  </a:lnTo>
                  <a:lnTo>
                    <a:pt x="1962" y="2937"/>
                  </a:lnTo>
                  <a:cubicBezTo>
                    <a:pt x="2017" y="2937"/>
                    <a:pt x="2059" y="2931"/>
                    <a:pt x="2114" y="2931"/>
                  </a:cubicBezTo>
                  <a:lnTo>
                    <a:pt x="2186" y="2931"/>
                  </a:lnTo>
                  <a:cubicBezTo>
                    <a:pt x="2241" y="2870"/>
                    <a:pt x="2295" y="2804"/>
                    <a:pt x="2338" y="2743"/>
                  </a:cubicBezTo>
                  <a:lnTo>
                    <a:pt x="2489" y="2556"/>
                  </a:lnTo>
                  <a:lnTo>
                    <a:pt x="2483" y="2556"/>
                  </a:lnTo>
                  <a:cubicBezTo>
                    <a:pt x="2392" y="2513"/>
                    <a:pt x="2295" y="2483"/>
                    <a:pt x="2205" y="2453"/>
                  </a:cubicBezTo>
                  <a:cubicBezTo>
                    <a:pt x="2108" y="2422"/>
                    <a:pt x="2017" y="2392"/>
                    <a:pt x="1914" y="2362"/>
                  </a:cubicBezTo>
                  <a:cubicBezTo>
                    <a:pt x="1817" y="2332"/>
                    <a:pt x="1726" y="2301"/>
                    <a:pt x="1629" y="2283"/>
                  </a:cubicBezTo>
                  <a:cubicBezTo>
                    <a:pt x="1430" y="2223"/>
                    <a:pt x="1236" y="2174"/>
                    <a:pt x="1036" y="2120"/>
                  </a:cubicBezTo>
                  <a:lnTo>
                    <a:pt x="1036" y="2102"/>
                  </a:lnTo>
                  <a:cubicBezTo>
                    <a:pt x="1242" y="2114"/>
                    <a:pt x="1442" y="2144"/>
                    <a:pt x="1629" y="2174"/>
                  </a:cubicBezTo>
                  <a:cubicBezTo>
                    <a:pt x="1726" y="2192"/>
                    <a:pt x="1823" y="2205"/>
                    <a:pt x="1914" y="2229"/>
                  </a:cubicBezTo>
                  <a:cubicBezTo>
                    <a:pt x="2017" y="2253"/>
                    <a:pt x="2108" y="2265"/>
                    <a:pt x="2205" y="2289"/>
                  </a:cubicBezTo>
                  <a:cubicBezTo>
                    <a:pt x="2301" y="2313"/>
                    <a:pt x="2392" y="2332"/>
                    <a:pt x="2483" y="2350"/>
                  </a:cubicBezTo>
                  <a:cubicBezTo>
                    <a:pt x="2531" y="2362"/>
                    <a:pt x="2574" y="2374"/>
                    <a:pt x="2628" y="2386"/>
                  </a:cubicBezTo>
                  <a:lnTo>
                    <a:pt x="2743" y="2241"/>
                  </a:lnTo>
                  <a:cubicBezTo>
                    <a:pt x="2671" y="2223"/>
                    <a:pt x="2610" y="2192"/>
                    <a:pt x="2544" y="2168"/>
                  </a:cubicBezTo>
                  <a:lnTo>
                    <a:pt x="2289" y="2077"/>
                  </a:lnTo>
                  <a:cubicBezTo>
                    <a:pt x="2205" y="2047"/>
                    <a:pt x="2114" y="2017"/>
                    <a:pt x="2029" y="1987"/>
                  </a:cubicBezTo>
                  <a:cubicBezTo>
                    <a:pt x="1853" y="1926"/>
                    <a:pt x="1690" y="1865"/>
                    <a:pt x="1508" y="1805"/>
                  </a:cubicBezTo>
                  <a:lnTo>
                    <a:pt x="1508" y="1781"/>
                  </a:lnTo>
                  <a:lnTo>
                    <a:pt x="2029" y="1872"/>
                  </a:lnTo>
                  <a:cubicBezTo>
                    <a:pt x="2205" y="1908"/>
                    <a:pt x="2368" y="1950"/>
                    <a:pt x="2538" y="1987"/>
                  </a:cubicBezTo>
                  <a:cubicBezTo>
                    <a:pt x="2622" y="2011"/>
                    <a:pt x="2701" y="2023"/>
                    <a:pt x="2786" y="2047"/>
                  </a:cubicBezTo>
                  <a:cubicBezTo>
                    <a:pt x="2810" y="2053"/>
                    <a:pt x="2840" y="2059"/>
                    <a:pt x="2864" y="2071"/>
                  </a:cubicBezTo>
                  <a:cubicBezTo>
                    <a:pt x="2925" y="1999"/>
                    <a:pt x="2973" y="1932"/>
                    <a:pt x="3028" y="1859"/>
                  </a:cubicBezTo>
                  <a:lnTo>
                    <a:pt x="2895" y="1799"/>
                  </a:lnTo>
                  <a:lnTo>
                    <a:pt x="2659" y="1696"/>
                  </a:lnTo>
                  <a:cubicBezTo>
                    <a:pt x="2501" y="1629"/>
                    <a:pt x="2338" y="1569"/>
                    <a:pt x="2174" y="1502"/>
                  </a:cubicBezTo>
                  <a:lnTo>
                    <a:pt x="2174" y="1478"/>
                  </a:lnTo>
                  <a:cubicBezTo>
                    <a:pt x="2338" y="1508"/>
                    <a:pt x="2501" y="1545"/>
                    <a:pt x="2665" y="1593"/>
                  </a:cubicBezTo>
                  <a:cubicBezTo>
                    <a:pt x="2749" y="1617"/>
                    <a:pt x="2822" y="1635"/>
                    <a:pt x="2901" y="1660"/>
                  </a:cubicBezTo>
                  <a:lnTo>
                    <a:pt x="3137" y="1738"/>
                  </a:lnTo>
                  <a:cubicBezTo>
                    <a:pt x="3185" y="1678"/>
                    <a:pt x="3240" y="1605"/>
                    <a:pt x="3294" y="1539"/>
                  </a:cubicBezTo>
                  <a:cubicBezTo>
                    <a:pt x="3349" y="1478"/>
                    <a:pt x="3397" y="1411"/>
                    <a:pt x="3452" y="1351"/>
                  </a:cubicBezTo>
                  <a:cubicBezTo>
                    <a:pt x="3161" y="1193"/>
                    <a:pt x="2852" y="1042"/>
                    <a:pt x="2550" y="903"/>
                  </a:cubicBezTo>
                  <a:lnTo>
                    <a:pt x="2550" y="879"/>
                  </a:lnTo>
                  <a:cubicBezTo>
                    <a:pt x="2634" y="897"/>
                    <a:pt x="2707" y="921"/>
                    <a:pt x="2792" y="939"/>
                  </a:cubicBezTo>
                  <a:cubicBezTo>
                    <a:pt x="2877" y="963"/>
                    <a:pt x="2949" y="988"/>
                    <a:pt x="3034" y="1018"/>
                  </a:cubicBezTo>
                  <a:lnTo>
                    <a:pt x="3270" y="1103"/>
                  </a:lnTo>
                  <a:lnTo>
                    <a:pt x="3494" y="1193"/>
                  </a:lnTo>
                  <a:cubicBezTo>
                    <a:pt x="3512" y="1199"/>
                    <a:pt x="3537" y="1206"/>
                    <a:pt x="3549" y="1212"/>
                  </a:cubicBezTo>
                  <a:lnTo>
                    <a:pt x="3615" y="1139"/>
                  </a:lnTo>
                  <a:lnTo>
                    <a:pt x="3512" y="1072"/>
                  </a:lnTo>
                  <a:lnTo>
                    <a:pt x="3337" y="957"/>
                  </a:lnTo>
                  <a:cubicBezTo>
                    <a:pt x="3216" y="879"/>
                    <a:pt x="3101" y="806"/>
                    <a:pt x="2980" y="727"/>
                  </a:cubicBezTo>
                  <a:lnTo>
                    <a:pt x="2992" y="709"/>
                  </a:lnTo>
                  <a:cubicBezTo>
                    <a:pt x="3119" y="745"/>
                    <a:pt x="3246" y="800"/>
                    <a:pt x="3367" y="848"/>
                  </a:cubicBezTo>
                  <a:lnTo>
                    <a:pt x="3555" y="933"/>
                  </a:lnTo>
                  <a:lnTo>
                    <a:pt x="3730" y="1018"/>
                  </a:lnTo>
                  <a:cubicBezTo>
                    <a:pt x="3791" y="939"/>
                    <a:pt x="3857" y="866"/>
                    <a:pt x="3930" y="788"/>
                  </a:cubicBezTo>
                  <a:cubicBezTo>
                    <a:pt x="3845" y="745"/>
                    <a:pt x="3767" y="697"/>
                    <a:pt x="3688" y="649"/>
                  </a:cubicBezTo>
                  <a:cubicBezTo>
                    <a:pt x="3585" y="588"/>
                    <a:pt x="3482" y="533"/>
                    <a:pt x="3385" y="479"/>
                  </a:cubicBezTo>
                  <a:lnTo>
                    <a:pt x="3385" y="455"/>
                  </a:lnTo>
                  <a:cubicBezTo>
                    <a:pt x="3488" y="473"/>
                    <a:pt x="3597" y="503"/>
                    <a:pt x="3700" y="533"/>
                  </a:cubicBezTo>
                  <a:lnTo>
                    <a:pt x="3857" y="588"/>
                  </a:lnTo>
                  <a:lnTo>
                    <a:pt x="4009" y="649"/>
                  </a:lnTo>
                  <a:lnTo>
                    <a:pt x="4033" y="655"/>
                  </a:lnTo>
                  <a:cubicBezTo>
                    <a:pt x="4094" y="588"/>
                    <a:pt x="4154" y="509"/>
                    <a:pt x="4221" y="443"/>
                  </a:cubicBezTo>
                  <a:lnTo>
                    <a:pt x="4209" y="437"/>
                  </a:lnTo>
                  <a:lnTo>
                    <a:pt x="4136" y="382"/>
                  </a:lnTo>
                  <a:cubicBezTo>
                    <a:pt x="4063" y="334"/>
                    <a:pt x="4003" y="291"/>
                    <a:pt x="3936" y="243"/>
                  </a:cubicBezTo>
                  <a:lnTo>
                    <a:pt x="3942" y="225"/>
                  </a:lnTo>
                  <a:cubicBezTo>
                    <a:pt x="4021" y="231"/>
                    <a:pt x="4087" y="255"/>
                    <a:pt x="4166" y="267"/>
                  </a:cubicBezTo>
                  <a:lnTo>
                    <a:pt x="4269" y="297"/>
                  </a:lnTo>
                  <a:lnTo>
                    <a:pt x="4354" y="328"/>
                  </a:lnTo>
                  <a:cubicBezTo>
                    <a:pt x="4451" y="225"/>
                    <a:pt x="4542" y="116"/>
                    <a:pt x="4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2588275" y="1673550"/>
              <a:ext cx="86925" cy="141850"/>
            </a:xfrm>
            <a:custGeom>
              <a:avLst/>
              <a:gdLst/>
              <a:ahLst/>
              <a:cxnLst/>
              <a:rect l="l" t="t" r="r" b="b"/>
              <a:pathLst>
                <a:path w="3477" h="5674" extrusionOk="0">
                  <a:moveTo>
                    <a:pt x="1" y="1"/>
                  </a:moveTo>
                  <a:cubicBezTo>
                    <a:pt x="104" y="122"/>
                    <a:pt x="182" y="237"/>
                    <a:pt x="267" y="358"/>
                  </a:cubicBezTo>
                  <a:lnTo>
                    <a:pt x="358" y="334"/>
                  </a:lnTo>
                  <a:cubicBezTo>
                    <a:pt x="394" y="327"/>
                    <a:pt x="437" y="327"/>
                    <a:pt x="473" y="315"/>
                  </a:cubicBezTo>
                  <a:cubicBezTo>
                    <a:pt x="546" y="303"/>
                    <a:pt x="624" y="303"/>
                    <a:pt x="697" y="303"/>
                  </a:cubicBezTo>
                  <a:lnTo>
                    <a:pt x="697" y="327"/>
                  </a:lnTo>
                  <a:cubicBezTo>
                    <a:pt x="630" y="358"/>
                    <a:pt x="558" y="388"/>
                    <a:pt x="485" y="424"/>
                  </a:cubicBezTo>
                  <a:lnTo>
                    <a:pt x="364" y="436"/>
                  </a:lnTo>
                  <a:lnTo>
                    <a:pt x="352" y="449"/>
                  </a:lnTo>
                  <a:cubicBezTo>
                    <a:pt x="406" y="527"/>
                    <a:pt x="449" y="606"/>
                    <a:pt x="497" y="691"/>
                  </a:cubicBezTo>
                  <a:lnTo>
                    <a:pt x="515" y="679"/>
                  </a:lnTo>
                  <a:cubicBezTo>
                    <a:pt x="576" y="673"/>
                    <a:pt x="630" y="660"/>
                    <a:pt x="685" y="648"/>
                  </a:cubicBezTo>
                  <a:cubicBezTo>
                    <a:pt x="739" y="642"/>
                    <a:pt x="800" y="642"/>
                    <a:pt x="848" y="636"/>
                  </a:cubicBezTo>
                  <a:cubicBezTo>
                    <a:pt x="903" y="633"/>
                    <a:pt x="959" y="632"/>
                    <a:pt x="1015" y="632"/>
                  </a:cubicBezTo>
                  <a:cubicBezTo>
                    <a:pt x="1071" y="632"/>
                    <a:pt x="1127" y="633"/>
                    <a:pt x="1181" y="636"/>
                  </a:cubicBezTo>
                  <a:lnTo>
                    <a:pt x="1181" y="660"/>
                  </a:lnTo>
                  <a:cubicBezTo>
                    <a:pt x="1072" y="679"/>
                    <a:pt x="957" y="721"/>
                    <a:pt x="848" y="751"/>
                  </a:cubicBezTo>
                  <a:cubicBezTo>
                    <a:pt x="758" y="782"/>
                    <a:pt x="679" y="812"/>
                    <a:pt x="588" y="842"/>
                  </a:cubicBezTo>
                  <a:cubicBezTo>
                    <a:pt x="630" y="933"/>
                    <a:pt x="679" y="1012"/>
                    <a:pt x="721" y="1102"/>
                  </a:cubicBezTo>
                  <a:cubicBezTo>
                    <a:pt x="782" y="1090"/>
                    <a:pt x="842" y="1084"/>
                    <a:pt x="903" y="1066"/>
                  </a:cubicBezTo>
                  <a:cubicBezTo>
                    <a:pt x="963" y="1060"/>
                    <a:pt x="1030" y="1042"/>
                    <a:pt x="1103" y="1036"/>
                  </a:cubicBezTo>
                  <a:cubicBezTo>
                    <a:pt x="1236" y="1024"/>
                    <a:pt x="1375" y="1006"/>
                    <a:pt x="1508" y="1000"/>
                  </a:cubicBezTo>
                  <a:lnTo>
                    <a:pt x="1508" y="1024"/>
                  </a:lnTo>
                  <a:cubicBezTo>
                    <a:pt x="1363" y="1060"/>
                    <a:pt x="1236" y="1096"/>
                    <a:pt x="1103" y="1145"/>
                  </a:cubicBezTo>
                  <a:cubicBezTo>
                    <a:pt x="1042" y="1163"/>
                    <a:pt x="970" y="1187"/>
                    <a:pt x="903" y="1211"/>
                  </a:cubicBezTo>
                  <a:lnTo>
                    <a:pt x="782" y="1248"/>
                  </a:lnTo>
                  <a:lnTo>
                    <a:pt x="830" y="1339"/>
                  </a:lnTo>
                  <a:cubicBezTo>
                    <a:pt x="848" y="1339"/>
                    <a:pt x="867" y="1333"/>
                    <a:pt x="891" y="1333"/>
                  </a:cubicBezTo>
                  <a:cubicBezTo>
                    <a:pt x="970" y="1326"/>
                    <a:pt x="1054" y="1308"/>
                    <a:pt x="1139" y="1302"/>
                  </a:cubicBezTo>
                  <a:cubicBezTo>
                    <a:pt x="1224" y="1296"/>
                    <a:pt x="1303" y="1284"/>
                    <a:pt x="1387" y="1284"/>
                  </a:cubicBezTo>
                  <a:cubicBezTo>
                    <a:pt x="1557" y="1284"/>
                    <a:pt x="1726" y="1284"/>
                    <a:pt x="1896" y="1302"/>
                  </a:cubicBezTo>
                  <a:lnTo>
                    <a:pt x="1896" y="1326"/>
                  </a:lnTo>
                  <a:cubicBezTo>
                    <a:pt x="1563" y="1357"/>
                    <a:pt x="1224" y="1417"/>
                    <a:pt x="903" y="1490"/>
                  </a:cubicBezTo>
                  <a:cubicBezTo>
                    <a:pt x="970" y="1641"/>
                    <a:pt x="1030" y="1793"/>
                    <a:pt x="1091" y="1944"/>
                  </a:cubicBezTo>
                  <a:lnTo>
                    <a:pt x="1333" y="1944"/>
                  </a:lnTo>
                  <a:cubicBezTo>
                    <a:pt x="1418" y="1950"/>
                    <a:pt x="1502" y="1950"/>
                    <a:pt x="1587" y="1962"/>
                  </a:cubicBezTo>
                  <a:cubicBezTo>
                    <a:pt x="1751" y="1968"/>
                    <a:pt x="1920" y="1980"/>
                    <a:pt x="2084" y="2011"/>
                  </a:cubicBezTo>
                  <a:lnTo>
                    <a:pt x="2077" y="2035"/>
                  </a:lnTo>
                  <a:cubicBezTo>
                    <a:pt x="1896" y="2041"/>
                    <a:pt x="1726" y="2053"/>
                    <a:pt x="1557" y="2065"/>
                  </a:cubicBezTo>
                  <a:cubicBezTo>
                    <a:pt x="1466" y="2071"/>
                    <a:pt x="1381" y="2083"/>
                    <a:pt x="1296" y="2089"/>
                  </a:cubicBezTo>
                  <a:lnTo>
                    <a:pt x="1145" y="2101"/>
                  </a:lnTo>
                  <a:cubicBezTo>
                    <a:pt x="1181" y="2186"/>
                    <a:pt x="1212" y="2271"/>
                    <a:pt x="1242" y="2356"/>
                  </a:cubicBezTo>
                  <a:cubicBezTo>
                    <a:pt x="1272" y="2362"/>
                    <a:pt x="1296" y="2362"/>
                    <a:pt x="1327" y="2362"/>
                  </a:cubicBezTo>
                  <a:cubicBezTo>
                    <a:pt x="1412" y="2374"/>
                    <a:pt x="1502" y="2386"/>
                    <a:pt x="1587" y="2392"/>
                  </a:cubicBezTo>
                  <a:cubicBezTo>
                    <a:pt x="1757" y="2404"/>
                    <a:pt x="1932" y="2428"/>
                    <a:pt x="2108" y="2453"/>
                  </a:cubicBezTo>
                  <a:cubicBezTo>
                    <a:pt x="2283" y="2477"/>
                    <a:pt x="2465" y="2507"/>
                    <a:pt x="2635" y="2537"/>
                  </a:cubicBezTo>
                  <a:lnTo>
                    <a:pt x="2628" y="2555"/>
                  </a:lnTo>
                  <a:lnTo>
                    <a:pt x="1533" y="2555"/>
                  </a:lnTo>
                  <a:cubicBezTo>
                    <a:pt x="1466" y="2555"/>
                    <a:pt x="1387" y="2568"/>
                    <a:pt x="1321" y="2568"/>
                  </a:cubicBezTo>
                  <a:lnTo>
                    <a:pt x="1387" y="2737"/>
                  </a:lnTo>
                  <a:cubicBezTo>
                    <a:pt x="1436" y="2737"/>
                    <a:pt x="1484" y="2737"/>
                    <a:pt x="1533" y="2749"/>
                  </a:cubicBezTo>
                  <a:cubicBezTo>
                    <a:pt x="1623" y="2761"/>
                    <a:pt x="1720" y="2767"/>
                    <a:pt x="1817" y="2786"/>
                  </a:cubicBezTo>
                  <a:cubicBezTo>
                    <a:pt x="1920" y="2798"/>
                    <a:pt x="2017" y="2810"/>
                    <a:pt x="2114" y="2822"/>
                  </a:cubicBezTo>
                  <a:lnTo>
                    <a:pt x="2410" y="2870"/>
                  </a:lnTo>
                  <a:cubicBezTo>
                    <a:pt x="2598" y="2907"/>
                    <a:pt x="2798" y="2943"/>
                    <a:pt x="2992" y="2991"/>
                  </a:cubicBezTo>
                  <a:lnTo>
                    <a:pt x="2986" y="3010"/>
                  </a:lnTo>
                  <a:cubicBezTo>
                    <a:pt x="2780" y="3004"/>
                    <a:pt x="2574" y="2991"/>
                    <a:pt x="2374" y="2979"/>
                  </a:cubicBezTo>
                  <a:lnTo>
                    <a:pt x="2071" y="2967"/>
                  </a:lnTo>
                  <a:lnTo>
                    <a:pt x="1769" y="2961"/>
                  </a:lnTo>
                  <a:cubicBezTo>
                    <a:pt x="1734" y="2957"/>
                    <a:pt x="1700" y="2956"/>
                    <a:pt x="1666" y="2956"/>
                  </a:cubicBezTo>
                  <a:cubicBezTo>
                    <a:pt x="1598" y="2956"/>
                    <a:pt x="1531" y="2961"/>
                    <a:pt x="1466" y="2961"/>
                  </a:cubicBezTo>
                  <a:lnTo>
                    <a:pt x="1454" y="2961"/>
                  </a:lnTo>
                  <a:cubicBezTo>
                    <a:pt x="1508" y="3119"/>
                    <a:pt x="1569" y="3276"/>
                    <a:pt x="1629" y="3433"/>
                  </a:cubicBezTo>
                  <a:lnTo>
                    <a:pt x="1696" y="3458"/>
                  </a:lnTo>
                  <a:cubicBezTo>
                    <a:pt x="1745" y="3482"/>
                    <a:pt x="1787" y="3506"/>
                    <a:pt x="1835" y="3518"/>
                  </a:cubicBezTo>
                  <a:lnTo>
                    <a:pt x="1981" y="3573"/>
                  </a:lnTo>
                  <a:lnTo>
                    <a:pt x="2120" y="3633"/>
                  </a:lnTo>
                  <a:cubicBezTo>
                    <a:pt x="2223" y="3669"/>
                    <a:pt x="2320" y="3706"/>
                    <a:pt x="2410" y="3754"/>
                  </a:cubicBezTo>
                  <a:lnTo>
                    <a:pt x="2404" y="3778"/>
                  </a:lnTo>
                  <a:cubicBezTo>
                    <a:pt x="2295" y="3760"/>
                    <a:pt x="2180" y="3748"/>
                    <a:pt x="2077" y="3730"/>
                  </a:cubicBezTo>
                  <a:lnTo>
                    <a:pt x="1920" y="3706"/>
                  </a:lnTo>
                  <a:lnTo>
                    <a:pt x="1757" y="3676"/>
                  </a:lnTo>
                  <a:cubicBezTo>
                    <a:pt x="1745" y="3669"/>
                    <a:pt x="1738" y="3669"/>
                    <a:pt x="1720" y="3669"/>
                  </a:cubicBezTo>
                  <a:lnTo>
                    <a:pt x="1769" y="3785"/>
                  </a:lnTo>
                  <a:cubicBezTo>
                    <a:pt x="1805" y="3797"/>
                    <a:pt x="1835" y="3809"/>
                    <a:pt x="1866" y="3821"/>
                  </a:cubicBezTo>
                  <a:cubicBezTo>
                    <a:pt x="1932" y="3845"/>
                    <a:pt x="1993" y="3875"/>
                    <a:pt x="2053" y="3900"/>
                  </a:cubicBezTo>
                  <a:lnTo>
                    <a:pt x="2241" y="3966"/>
                  </a:lnTo>
                  <a:lnTo>
                    <a:pt x="2435" y="4039"/>
                  </a:lnTo>
                  <a:cubicBezTo>
                    <a:pt x="2562" y="4093"/>
                    <a:pt x="2683" y="4148"/>
                    <a:pt x="2810" y="4202"/>
                  </a:cubicBezTo>
                  <a:lnTo>
                    <a:pt x="2804" y="4220"/>
                  </a:lnTo>
                  <a:cubicBezTo>
                    <a:pt x="2659" y="4202"/>
                    <a:pt x="2526" y="4172"/>
                    <a:pt x="2380" y="4148"/>
                  </a:cubicBezTo>
                  <a:lnTo>
                    <a:pt x="2168" y="4099"/>
                  </a:lnTo>
                  <a:lnTo>
                    <a:pt x="1962" y="4057"/>
                  </a:lnTo>
                  <a:lnTo>
                    <a:pt x="1872" y="4033"/>
                  </a:lnTo>
                  <a:lnTo>
                    <a:pt x="1987" y="4305"/>
                  </a:lnTo>
                  <a:cubicBezTo>
                    <a:pt x="2162" y="4396"/>
                    <a:pt x="2344" y="4475"/>
                    <a:pt x="2538" y="4523"/>
                  </a:cubicBezTo>
                  <a:cubicBezTo>
                    <a:pt x="2737" y="4578"/>
                    <a:pt x="2931" y="4632"/>
                    <a:pt x="3137" y="4687"/>
                  </a:cubicBezTo>
                  <a:cubicBezTo>
                    <a:pt x="3210" y="5001"/>
                    <a:pt x="3270" y="5328"/>
                    <a:pt x="3252" y="5674"/>
                  </a:cubicBezTo>
                  <a:cubicBezTo>
                    <a:pt x="3288" y="5661"/>
                    <a:pt x="3319" y="5655"/>
                    <a:pt x="3355" y="5637"/>
                  </a:cubicBezTo>
                  <a:cubicBezTo>
                    <a:pt x="3464" y="5328"/>
                    <a:pt x="3476" y="4989"/>
                    <a:pt x="3458" y="4675"/>
                  </a:cubicBezTo>
                  <a:cubicBezTo>
                    <a:pt x="3446" y="4523"/>
                    <a:pt x="3422" y="4372"/>
                    <a:pt x="3403" y="4233"/>
                  </a:cubicBezTo>
                  <a:cubicBezTo>
                    <a:pt x="3379" y="4087"/>
                    <a:pt x="3355" y="3954"/>
                    <a:pt x="3325" y="3815"/>
                  </a:cubicBezTo>
                  <a:cubicBezTo>
                    <a:pt x="3210" y="3264"/>
                    <a:pt x="3028" y="2701"/>
                    <a:pt x="2756" y="2162"/>
                  </a:cubicBezTo>
                  <a:cubicBezTo>
                    <a:pt x="2616" y="1890"/>
                    <a:pt x="2453" y="1635"/>
                    <a:pt x="2265" y="1393"/>
                  </a:cubicBezTo>
                  <a:cubicBezTo>
                    <a:pt x="2077" y="1145"/>
                    <a:pt x="1860" y="921"/>
                    <a:pt x="1623" y="727"/>
                  </a:cubicBezTo>
                  <a:cubicBezTo>
                    <a:pt x="1381" y="539"/>
                    <a:pt x="1121" y="370"/>
                    <a:pt x="848" y="243"/>
                  </a:cubicBezTo>
                  <a:cubicBezTo>
                    <a:pt x="570" y="122"/>
                    <a:pt x="29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2660475" y="1814475"/>
              <a:ext cx="116725" cy="177875"/>
            </a:xfrm>
            <a:custGeom>
              <a:avLst/>
              <a:gdLst/>
              <a:ahLst/>
              <a:cxnLst/>
              <a:rect l="l" t="t" r="r" b="b"/>
              <a:pathLst>
                <a:path w="4669" h="7115" extrusionOk="0">
                  <a:moveTo>
                    <a:pt x="86" y="0"/>
                  </a:moveTo>
                  <a:lnTo>
                    <a:pt x="1" y="91"/>
                  </a:lnTo>
                  <a:cubicBezTo>
                    <a:pt x="388" y="236"/>
                    <a:pt x="764" y="412"/>
                    <a:pt x="1133" y="606"/>
                  </a:cubicBezTo>
                  <a:cubicBezTo>
                    <a:pt x="1163" y="1108"/>
                    <a:pt x="1175" y="1599"/>
                    <a:pt x="1224" y="2041"/>
                  </a:cubicBezTo>
                  <a:cubicBezTo>
                    <a:pt x="1309" y="2119"/>
                    <a:pt x="1393" y="2198"/>
                    <a:pt x="1466" y="2283"/>
                  </a:cubicBezTo>
                  <a:cubicBezTo>
                    <a:pt x="1478" y="2240"/>
                    <a:pt x="1484" y="2204"/>
                    <a:pt x="1490" y="2174"/>
                  </a:cubicBezTo>
                  <a:cubicBezTo>
                    <a:pt x="1508" y="2089"/>
                    <a:pt x="1514" y="2016"/>
                    <a:pt x="1526" y="1932"/>
                  </a:cubicBezTo>
                  <a:cubicBezTo>
                    <a:pt x="1545" y="1847"/>
                    <a:pt x="1551" y="1768"/>
                    <a:pt x="1569" y="1683"/>
                  </a:cubicBezTo>
                  <a:cubicBezTo>
                    <a:pt x="1587" y="1514"/>
                    <a:pt x="1605" y="1350"/>
                    <a:pt x="1617" y="1175"/>
                  </a:cubicBezTo>
                  <a:lnTo>
                    <a:pt x="1648" y="1175"/>
                  </a:lnTo>
                  <a:cubicBezTo>
                    <a:pt x="1672" y="1344"/>
                    <a:pt x="1690" y="1508"/>
                    <a:pt x="1702" y="1665"/>
                  </a:cubicBezTo>
                  <a:cubicBezTo>
                    <a:pt x="1708" y="1750"/>
                    <a:pt x="1708" y="1829"/>
                    <a:pt x="1708" y="1907"/>
                  </a:cubicBezTo>
                  <a:lnTo>
                    <a:pt x="1708" y="2149"/>
                  </a:lnTo>
                  <a:lnTo>
                    <a:pt x="1708" y="2386"/>
                  </a:lnTo>
                  <a:cubicBezTo>
                    <a:pt x="1708" y="2422"/>
                    <a:pt x="1702" y="2464"/>
                    <a:pt x="1702" y="2507"/>
                  </a:cubicBezTo>
                  <a:cubicBezTo>
                    <a:pt x="1732" y="2543"/>
                    <a:pt x="1769" y="2573"/>
                    <a:pt x="1799" y="2616"/>
                  </a:cubicBezTo>
                  <a:cubicBezTo>
                    <a:pt x="1811" y="2598"/>
                    <a:pt x="1811" y="2591"/>
                    <a:pt x="1817" y="2573"/>
                  </a:cubicBezTo>
                  <a:cubicBezTo>
                    <a:pt x="1829" y="2513"/>
                    <a:pt x="1853" y="2452"/>
                    <a:pt x="1872" y="2392"/>
                  </a:cubicBezTo>
                  <a:lnTo>
                    <a:pt x="1920" y="2210"/>
                  </a:lnTo>
                  <a:cubicBezTo>
                    <a:pt x="1950" y="2089"/>
                    <a:pt x="1993" y="1962"/>
                    <a:pt x="2023" y="1841"/>
                  </a:cubicBezTo>
                  <a:lnTo>
                    <a:pt x="2053" y="1841"/>
                  </a:lnTo>
                  <a:cubicBezTo>
                    <a:pt x="2059" y="1962"/>
                    <a:pt x="2059" y="2089"/>
                    <a:pt x="2059" y="2210"/>
                  </a:cubicBezTo>
                  <a:cubicBezTo>
                    <a:pt x="2059" y="2271"/>
                    <a:pt x="2053" y="2331"/>
                    <a:pt x="2053" y="2392"/>
                  </a:cubicBezTo>
                  <a:lnTo>
                    <a:pt x="2035" y="2573"/>
                  </a:lnTo>
                  <a:cubicBezTo>
                    <a:pt x="2029" y="2634"/>
                    <a:pt x="2029" y="2694"/>
                    <a:pt x="2023" y="2755"/>
                  </a:cubicBezTo>
                  <a:cubicBezTo>
                    <a:pt x="2023" y="2785"/>
                    <a:pt x="2011" y="2815"/>
                    <a:pt x="2005" y="2846"/>
                  </a:cubicBezTo>
                  <a:cubicBezTo>
                    <a:pt x="2071" y="2924"/>
                    <a:pt x="2132" y="3009"/>
                    <a:pt x="2205" y="3082"/>
                  </a:cubicBezTo>
                  <a:cubicBezTo>
                    <a:pt x="2265" y="3167"/>
                    <a:pt x="2332" y="3239"/>
                    <a:pt x="2392" y="3324"/>
                  </a:cubicBezTo>
                  <a:lnTo>
                    <a:pt x="2398" y="3318"/>
                  </a:lnTo>
                  <a:cubicBezTo>
                    <a:pt x="2459" y="3221"/>
                    <a:pt x="2519" y="3118"/>
                    <a:pt x="2580" y="3015"/>
                  </a:cubicBezTo>
                  <a:lnTo>
                    <a:pt x="2737" y="2694"/>
                  </a:lnTo>
                  <a:cubicBezTo>
                    <a:pt x="2792" y="2591"/>
                    <a:pt x="2840" y="2482"/>
                    <a:pt x="2889" y="2373"/>
                  </a:cubicBezTo>
                  <a:cubicBezTo>
                    <a:pt x="2992" y="2149"/>
                    <a:pt x="3082" y="1925"/>
                    <a:pt x="3161" y="1695"/>
                  </a:cubicBezTo>
                  <a:lnTo>
                    <a:pt x="3191" y="1708"/>
                  </a:lnTo>
                  <a:cubicBezTo>
                    <a:pt x="3173" y="1829"/>
                    <a:pt x="3149" y="1950"/>
                    <a:pt x="3119" y="2059"/>
                  </a:cubicBezTo>
                  <a:cubicBezTo>
                    <a:pt x="3089" y="2180"/>
                    <a:pt x="3058" y="2295"/>
                    <a:pt x="3028" y="2410"/>
                  </a:cubicBezTo>
                  <a:cubicBezTo>
                    <a:pt x="2998" y="2525"/>
                    <a:pt x="2949" y="2634"/>
                    <a:pt x="2913" y="2749"/>
                  </a:cubicBezTo>
                  <a:cubicBezTo>
                    <a:pt x="2871" y="2864"/>
                    <a:pt x="2828" y="2967"/>
                    <a:pt x="2786" y="3076"/>
                  </a:cubicBezTo>
                  <a:lnTo>
                    <a:pt x="2647" y="3391"/>
                  </a:lnTo>
                  <a:cubicBezTo>
                    <a:pt x="2628" y="3445"/>
                    <a:pt x="2598" y="3500"/>
                    <a:pt x="2568" y="3542"/>
                  </a:cubicBezTo>
                  <a:cubicBezTo>
                    <a:pt x="2610" y="3603"/>
                    <a:pt x="2659" y="3663"/>
                    <a:pt x="2695" y="3736"/>
                  </a:cubicBezTo>
                  <a:cubicBezTo>
                    <a:pt x="2737" y="3663"/>
                    <a:pt x="2792" y="3596"/>
                    <a:pt x="2840" y="3530"/>
                  </a:cubicBezTo>
                  <a:cubicBezTo>
                    <a:pt x="2889" y="3439"/>
                    <a:pt x="2949" y="3354"/>
                    <a:pt x="3004" y="3257"/>
                  </a:cubicBezTo>
                  <a:cubicBezTo>
                    <a:pt x="3064" y="3167"/>
                    <a:pt x="3119" y="3076"/>
                    <a:pt x="3173" y="2985"/>
                  </a:cubicBezTo>
                  <a:cubicBezTo>
                    <a:pt x="3276" y="2803"/>
                    <a:pt x="3385" y="2604"/>
                    <a:pt x="3488" y="2416"/>
                  </a:cubicBezTo>
                  <a:lnTo>
                    <a:pt x="3518" y="2422"/>
                  </a:lnTo>
                  <a:cubicBezTo>
                    <a:pt x="3458" y="2634"/>
                    <a:pt x="3385" y="2840"/>
                    <a:pt x="3300" y="3039"/>
                  </a:cubicBezTo>
                  <a:cubicBezTo>
                    <a:pt x="3216" y="3233"/>
                    <a:pt x="3131" y="3421"/>
                    <a:pt x="3034" y="3603"/>
                  </a:cubicBezTo>
                  <a:lnTo>
                    <a:pt x="2901" y="3875"/>
                  </a:lnTo>
                  <a:cubicBezTo>
                    <a:pt x="2883" y="3905"/>
                    <a:pt x="2871" y="3929"/>
                    <a:pt x="2852" y="3960"/>
                  </a:cubicBezTo>
                  <a:cubicBezTo>
                    <a:pt x="2913" y="4051"/>
                    <a:pt x="2974" y="4147"/>
                    <a:pt x="3034" y="4250"/>
                  </a:cubicBezTo>
                  <a:lnTo>
                    <a:pt x="3149" y="4111"/>
                  </a:lnTo>
                  <a:cubicBezTo>
                    <a:pt x="3210" y="4038"/>
                    <a:pt x="3276" y="3954"/>
                    <a:pt x="3337" y="3875"/>
                  </a:cubicBezTo>
                  <a:cubicBezTo>
                    <a:pt x="3464" y="3718"/>
                    <a:pt x="3579" y="3554"/>
                    <a:pt x="3700" y="3385"/>
                  </a:cubicBezTo>
                  <a:lnTo>
                    <a:pt x="3724" y="3403"/>
                  </a:lnTo>
                  <a:cubicBezTo>
                    <a:pt x="3639" y="3590"/>
                    <a:pt x="3549" y="3772"/>
                    <a:pt x="3452" y="3948"/>
                  </a:cubicBezTo>
                  <a:cubicBezTo>
                    <a:pt x="3397" y="4026"/>
                    <a:pt x="3355" y="4117"/>
                    <a:pt x="3300" y="4202"/>
                  </a:cubicBezTo>
                  <a:cubicBezTo>
                    <a:pt x="3246" y="4287"/>
                    <a:pt x="3191" y="4359"/>
                    <a:pt x="3131" y="4438"/>
                  </a:cubicBezTo>
                  <a:cubicBezTo>
                    <a:pt x="3185" y="4529"/>
                    <a:pt x="3234" y="4620"/>
                    <a:pt x="3282" y="4710"/>
                  </a:cubicBezTo>
                  <a:cubicBezTo>
                    <a:pt x="3331" y="4801"/>
                    <a:pt x="3385" y="4898"/>
                    <a:pt x="3428" y="4989"/>
                  </a:cubicBezTo>
                  <a:cubicBezTo>
                    <a:pt x="3724" y="4735"/>
                    <a:pt x="4003" y="4450"/>
                    <a:pt x="4269" y="4141"/>
                  </a:cubicBezTo>
                  <a:lnTo>
                    <a:pt x="4293" y="4160"/>
                  </a:lnTo>
                  <a:cubicBezTo>
                    <a:pt x="4239" y="4250"/>
                    <a:pt x="4184" y="4341"/>
                    <a:pt x="4130" y="4420"/>
                  </a:cubicBezTo>
                  <a:cubicBezTo>
                    <a:pt x="4069" y="4505"/>
                    <a:pt x="4021" y="4589"/>
                    <a:pt x="3960" y="4674"/>
                  </a:cubicBezTo>
                  <a:cubicBezTo>
                    <a:pt x="3900" y="4753"/>
                    <a:pt x="3839" y="4832"/>
                    <a:pt x="3767" y="4904"/>
                  </a:cubicBezTo>
                  <a:cubicBezTo>
                    <a:pt x="3700" y="4983"/>
                    <a:pt x="3639" y="5056"/>
                    <a:pt x="3573" y="5128"/>
                  </a:cubicBezTo>
                  <a:lnTo>
                    <a:pt x="3518" y="5177"/>
                  </a:lnTo>
                  <a:lnTo>
                    <a:pt x="3573" y="5292"/>
                  </a:lnTo>
                  <a:lnTo>
                    <a:pt x="3694" y="5207"/>
                  </a:lnTo>
                  <a:cubicBezTo>
                    <a:pt x="3761" y="5165"/>
                    <a:pt x="3827" y="5110"/>
                    <a:pt x="3888" y="5068"/>
                  </a:cubicBezTo>
                  <a:cubicBezTo>
                    <a:pt x="4027" y="4965"/>
                    <a:pt x="4154" y="4868"/>
                    <a:pt x="4281" y="4765"/>
                  </a:cubicBezTo>
                  <a:lnTo>
                    <a:pt x="4305" y="4783"/>
                  </a:lnTo>
                  <a:cubicBezTo>
                    <a:pt x="4251" y="4856"/>
                    <a:pt x="4209" y="4916"/>
                    <a:pt x="4154" y="4977"/>
                  </a:cubicBezTo>
                  <a:cubicBezTo>
                    <a:pt x="4100" y="5037"/>
                    <a:pt x="4051" y="5098"/>
                    <a:pt x="3991" y="5159"/>
                  </a:cubicBezTo>
                  <a:cubicBezTo>
                    <a:pt x="3936" y="5219"/>
                    <a:pt x="3876" y="5267"/>
                    <a:pt x="3821" y="5328"/>
                  </a:cubicBezTo>
                  <a:cubicBezTo>
                    <a:pt x="3767" y="5383"/>
                    <a:pt x="3706" y="5437"/>
                    <a:pt x="3658" y="5479"/>
                  </a:cubicBezTo>
                  <a:cubicBezTo>
                    <a:pt x="3706" y="5594"/>
                    <a:pt x="3755" y="5716"/>
                    <a:pt x="3809" y="5837"/>
                  </a:cubicBezTo>
                  <a:cubicBezTo>
                    <a:pt x="3900" y="5776"/>
                    <a:pt x="3979" y="5709"/>
                    <a:pt x="4069" y="5643"/>
                  </a:cubicBezTo>
                  <a:cubicBezTo>
                    <a:pt x="4178" y="5558"/>
                    <a:pt x="4281" y="5467"/>
                    <a:pt x="4390" y="5376"/>
                  </a:cubicBezTo>
                  <a:lnTo>
                    <a:pt x="4414" y="5389"/>
                  </a:lnTo>
                  <a:cubicBezTo>
                    <a:pt x="4342" y="5510"/>
                    <a:pt x="4263" y="5619"/>
                    <a:pt x="4178" y="5722"/>
                  </a:cubicBezTo>
                  <a:cubicBezTo>
                    <a:pt x="4130" y="5776"/>
                    <a:pt x="4094" y="5831"/>
                    <a:pt x="4051" y="5873"/>
                  </a:cubicBezTo>
                  <a:lnTo>
                    <a:pt x="3906" y="6018"/>
                  </a:lnTo>
                  <a:lnTo>
                    <a:pt x="3882" y="6042"/>
                  </a:lnTo>
                  <a:cubicBezTo>
                    <a:pt x="3918" y="6157"/>
                    <a:pt x="3966" y="6266"/>
                    <a:pt x="4003" y="6388"/>
                  </a:cubicBezTo>
                  <a:lnTo>
                    <a:pt x="4027" y="6382"/>
                  </a:lnTo>
                  <a:lnTo>
                    <a:pt x="4118" y="6291"/>
                  </a:lnTo>
                  <a:cubicBezTo>
                    <a:pt x="4203" y="6248"/>
                    <a:pt x="4275" y="6200"/>
                    <a:pt x="4360" y="6145"/>
                  </a:cubicBezTo>
                  <a:lnTo>
                    <a:pt x="4384" y="6170"/>
                  </a:lnTo>
                  <a:cubicBezTo>
                    <a:pt x="4330" y="6248"/>
                    <a:pt x="4275" y="6321"/>
                    <a:pt x="4215" y="6388"/>
                  </a:cubicBezTo>
                  <a:lnTo>
                    <a:pt x="4124" y="6490"/>
                  </a:lnTo>
                  <a:lnTo>
                    <a:pt x="4039" y="6563"/>
                  </a:lnTo>
                  <a:cubicBezTo>
                    <a:pt x="4063" y="6654"/>
                    <a:pt x="4094" y="6745"/>
                    <a:pt x="4118" y="6836"/>
                  </a:cubicBezTo>
                  <a:cubicBezTo>
                    <a:pt x="4142" y="6926"/>
                    <a:pt x="4160" y="7017"/>
                    <a:pt x="4184" y="7114"/>
                  </a:cubicBezTo>
                  <a:cubicBezTo>
                    <a:pt x="4505" y="6460"/>
                    <a:pt x="4669" y="5679"/>
                    <a:pt x="4632" y="4892"/>
                  </a:cubicBezTo>
                  <a:cubicBezTo>
                    <a:pt x="4602" y="4099"/>
                    <a:pt x="4372" y="3294"/>
                    <a:pt x="3966" y="2573"/>
                  </a:cubicBezTo>
                  <a:cubicBezTo>
                    <a:pt x="3555" y="1859"/>
                    <a:pt x="2974" y="1235"/>
                    <a:pt x="2301" y="799"/>
                  </a:cubicBezTo>
                  <a:cubicBezTo>
                    <a:pt x="1629" y="351"/>
                    <a:pt x="848" y="73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2511250" y="1801850"/>
              <a:ext cx="169225" cy="96650"/>
            </a:xfrm>
            <a:custGeom>
              <a:avLst/>
              <a:gdLst/>
              <a:ahLst/>
              <a:cxnLst/>
              <a:rect l="l" t="t" r="r" b="b"/>
              <a:pathLst>
                <a:path w="6769" h="3866" extrusionOk="0">
                  <a:moveTo>
                    <a:pt x="4411" y="0"/>
                  </a:moveTo>
                  <a:cubicBezTo>
                    <a:pt x="3741" y="0"/>
                    <a:pt x="3068" y="162"/>
                    <a:pt x="2452" y="457"/>
                  </a:cubicBezTo>
                  <a:cubicBezTo>
                    <a:pt x="1756" y="790"/>
                    <a:pt x="1163" y="1304"/>
                    <a:pt x="739" y="1898"/>
                  </a:cubicBezTo>
                  <a:cubicBezTo>
                    <a:pt x="315" y="2497"/>
                    <a:pt x="61" y="3193"/>
                    <a:pt x="0" y="3865"/>
                  </a:cubicBezTo>
                  <a:cubicBezTo>
                    <a:pt x="67" y="3805"/>
                    <a:pt x="127" y="3756"/>
                    <a:pt x="194" y="3696"/>
                  </a:cubicBezTo>
                  <a:cubicBezTo>
                    <a:pt x="254" y="3641"/>
                    <a:pt x="321" y="3581"/>
                    <a:pt x="394" y="3526"/>
                  </a:cubicBezTo>
                  <a:lnTo>
                    <a:pt x="363" y="3429"/>
                  </a:lnTo>
                  <a:lnTo>
                    <a:pt x="333" y="3302"/>
                  </a:lnTo>
                  <a:cubicBezTo>
                    <a:pt x="315" y="3211"/>
                    <a:pt x="297" y="3127"/>
                    <a:pt x="297" y="3036"/>
                  </a:cubicBezTo>
                  <a:lnTo>
                    <a:pt x="333" y="3036"/>
                  </a:lnTo>
                  <a:cubicBezTo>
                    <a:pt x="376" y="3121"/>
                    <a:pt x="412" y="3199"/>
                    <a:pt x="460" y="3278"/>
                  </a:cubicBezTo>
                  <a:lnTo>
                    <a:pt x="545" y="3369"/>
                  </a:lnTo>
                  <a:lnTo>
                    <a:pt x="551" y="3387"/>
                  </a:lnTo>
                  <a:cubicBezTo>
                    <a:pt x="642" y="3320"/>
                    <a:pt x="733" y="3254"/>
                    <a:pt x="824" y="3193"/>
                  </a:cubicBezTo>
                  <a:lnTo>
                    <a:pt x="817" y="3163"/>
                  </a:lnTo>
                  <a:cubicBezTo>
                    <a:pt x="799" y="3103"/>
                    <a:pt x="787" y="3036"/>
                    <a:pt x="769" y="2975"/>
                  </a:cubicBezTo>
                  <a:cubicBezTo>
                    <a:pt x="763" y="2915"/>
                    <a:pt x="745" y="2842"/>
                    <a:pt x="739" y="2782"/>
                  </a:cubicBezTo>
                  <a:cubicBezTo>
                    <a:pt x="727" y="2654"/>
                    <a:pt x="709" y="2521"/>
                    <a:pt x="709" y="2388"/>
                  </a:cubicBezTo>
                  <a:lnTo>
                    <a:pt x="739" y="2388"/>
                  </a:lnTo>
                  <a:cubicBezTo>
                    <a:pt x="787" y="2521"/>
                    <a:pt x="830" y="2642"/>
                    <a:pt x="878" y="2770"/>
                  </a:cubicBezTo>
                  <a:cubicBezTo>
                    <a:pt x="914" y="2872"/>
                    <a:pt x="951" y="2975"/>
                    <a:pt x="999" y="3072"/>
                  </a:cubicBezTo>
                  <a:cubicBezTo>
                    <a:pt x="1096" y="3012"/>
                    <a:pt x="1193" y="2945"/>
                    <a:pt x="1290" y="2885"/>
                  </a:cubicBezTo>
                  <a:cubicBezTo>
                    <a:pt x="1272" y="2812"/>
                    <a:pt x="1253" y="2739"/>
                    <a:pt x="1229" y="2673"/>
                  </a:cubicBezTo>
                  <a:cubicBezTo>
                    <a:pt x="1211" y="2594"/>
                    <a:pt x="1193" y="2521"/>
                    <a:pt x="1181" y="2443"/>
                  </a:cubicBezTo>
                  <a:cubicBezTo>
                    <a:pt x="1163" y="2370"/>
                    <a:pt x="1150" y="2285"/>
                    <a:pt x="1132" y="2206"/>
                  </a:cubicBezTo>
                  <a:cubicBezTo>
                    <a:pt x="1120" y="2134"/>
                    <a:pt x="1108" y="2055"/>
                    <a:pt x="1102" y="1976"/>
                  </a:cubicBezTo>
                  <a:lnTo>
                    <a:pt x="1126" y="1976"/>
                  </a:lnTo>
                  <a:cubicBezTo>
                    <a:pt x="1187" y="2134"/>
                    <a:pt x="1241" y="2285"/>
                    <a:pt x="1302" y="2437"/>
                  </a:cubicBezTo>
                  <a:lnTo>
                    <a:pt x="1393" y="2661"/>
                  </a:lnTo>
                  <a:lnTo>
                    <a:pt x="1441" y="2800"/>
                  </a:lnTo>
                  <a:lnTo>
                    <a:pt x="1544" y="2739"/>
                  </a:lnTo>
                  <a:lnTo>
                    <a:pt x="1526" y="2673"/>
                  </a:lnTo>
                  <a:cubicBezTo>
                    <a:pt x="1514" y="2570"/>
                    <a:pt x="1490" y="2479"/>
                    <a:pt x="1471" y="2382"/>
                  </a:cubicBezTo>
                  <a:cubicBezTo>
                    <a:pt x="1459" y="2291"/>
                    <a:pt x="1441" y="2194"/>
                    <a:pt x="1435" y="2097"/>
                  </a:cubicBezTo>
                  <a:cubicBezTo>
                    <a:pt x="1429" y="1995"/>
                    <a:pt x="1423" y="1898"/>
                    <a:pt x="1423" y="1801"/>
                  </a:cubicBezTo>
                  <a:cubicBezTo>
                    <a:pt x="1423" y="1704"/>
                    <a:pt x="1423" y="1601"/>
                    <a:pt x="1429" y="1504"/>
                  </a:cubicBezTo>
                  <a:lnTo>
                    <a:pt x="1459" y="1504"/>
                  </a:lnTo>
                  <a:cubicBezTo>
                    <a:pt x="1520" y="1898"/>
                    <a:pt x="1611" y="2285"/>
                    <a:pt x="1726" y="2648"/>
                  </a:cubicBezTo>
                  <a:cubicBezTo>
                    <a:pt x="1804" y="2594"/>
                    <a:pt x="1895" y="2558"/>
                    <a:pt x="1980" y="2509"/>
                  </a:cubicBezTo>
                  <a:cubicBezTo>
                    <a:pt x="2071" y="2473"/>
                    <a:pt x="2156" y="2430"/>
                    <a:pt x="2240" y="2388"/>
                  </a:cubicBezTo>
                  <a:cubicBezTo>
                    <a:pt x="2228" y="2297"/>
                    <a:pt x="2222" y="2206"/>
                    <a:pt x="2222" y="2110"/>
                  </a:cubicBezTo>
                  <a:cubicBezTo>
                    <a:pt x="2216" y="2013"/>
                    <a:pt x="2222" y="1922"/>
                    <a:pt x="2222" y="1825"/>
                  </a:cubicBezTo>
                  <a:cubicBezTo>
                    <a:pt x="2240" y="1631"/>
                    <a:pt x="2252" y="1438"/>
                    <a:pt x="2283" y="1238"/>
                  </a:cubicBezTo>
                  <a:lnTo>
                    <a:pt x="2307" y="1250"/>
                  </a:lnTo>
                  <a:cubicBezTo>
                    <a:pt x="2313" y="1450"/>
                    <a:pt x="2319" y="1649"/>
                    <a:pt x="2343" y="1843"/>
                  </a:cubicBezTo>
                  <a:cubicBezTo>
                    <a:pt x="2361" y="1946"/>
                    <a:pt x="2367" y="2043"/>
                    <a:pt x="2380" y="2140"/>
                  </a:cubicBezTo>
                  <a:lnTo>
                    <a:pt x="2404" y="2315"/>
                  </a:lnTo>
                  <a:cubicBezTo>
                    <a:pt x="2495" y="2279"/>
                    <a:pt x="2585" y="2237"/>
                    <a:pt x="2682" y="2200"/>
                  </a:cubicBezTo>
                  <a:lnTo>
                    <a:pt x="2682" y="2110"/>
                  </a:lnTo>
                  <a:cubicBezTo>
                    <a:pt x="2682" y="2013"/>
                    <a:pt x="2700" y="1916"/>
                    <a:pt x="2706" y="1813"/>
                  </a:cubicBezTo>
                  <a:cubicBezTo>
                    <a:pt x="2725" y="1613"/>
                    <a:pt x="2743" y="1413"/>
                    <a:pt x="2785" y="1207"/>
                  </a:cubicBezTo>
                  <a:cubicBezTo>
                    <a:pt x="2821" y="1008"/>
                    <a:pt x="2864" y="802"/>
                    <a:pt x="2924" y="596"/>
                  </a:cubicBezTo>
                  <a:lnTo>
                    <a:pt x="2955" y="602"/>
                  </a:lnTo>
                  <a:cubicBezTo>
                    <a:pt x="2937" y="826"/>
                    <a:pt x="2918" y="1038"/>
                    <a:pt x="2912" y="1250"/>
                  </a:cubicBezTo>
                  <a:cubicBezTo>
                    <a:pt x="2912" y="1353"/>
                    <a:pt x="2906" y="1462"/>
                    <a:pt x="2906" y="1565"/>
                  </a:cubicBezTo>
                  <a:lnTo>
                    <a:pt x="2906" y="1873"/>
                  </a:lnTo>
                  <a:cubicBezTo>
                    <a:pt x="2906" y="1952"/>
                    <a:pt x="2906" y="2037"/>
                    <a:pt x="2912" y="2116"/>
                  </a:cubicBezTo>
                  <a:cubicBezTo>
                    <a:pt x="2973" y="2097"/>
                    <a:pt x="3039" y="2073"/>
                    <a:pt x="3100" y="2049"/>
                  </a:cubicBezTo>
                  <a:cubicBezTo>
                    <a:pt x="3100" y="1995"/>
                    <a:pt x="3100" y="1934"/>
                    <a:pt x="3106" y="1886"/>
                  </a:cubicBezTo>
                  <a:cubicBezTo>
                    <a:pt x="3118" y="1771"/>
                    <a:pt x="3136" y="1662"/>
                    <a:pt x="3154" y="1553"/>
                  </a:cubicBezTo>
                  <a:cubicBezTo>
                    <a:pt x="3167" y="1438"/>
                    <a:pt x="3191" y="1329"/>
                    <a:pt x="3215" y="1220"/>
                  </a:cubicBezTo>
                  <a:cubicBezTo>
                    <a:pt x="3239" y="1111"/>
                    <a:pt x="3270" y="996"/>
                    <a:pt x="3300" y="887"/>
                  </a:cubicBezTo>
                  <a:cubicBezTo>
                    <a:pt x="3330" y="778"/>
                    <a:pt x="3366" y="663"/>
                    <a:pt x="3403" y="554"/>
                  </a:cubicBezTo>
                  <a:cubicBezTo>
                    <a:pt x="3439" y="439"/>
                    <a:pt x="3487" y="330"/>
                    <a:pt x="3530" y="221"/>
                  </a:cubicBezTo>
                  <a:lnTo>
                    <a:pt x="3554" y="227"/>
                  </a:lnTo>
                  <a:cubicBezTo>
                    <a:pt x="3494" y="469"/>
                    <a:pt x="3451" y="693"/>
                    <a:pt x="3409" y="929"/>
                  </a:cubicBezTo>
                  <a:cubicBezTo>
                    <a:pt x="3391" y="1050"/>
                    <a:pt x="3372" y="1165"/>
                    <a:pt x="3360" y="1280"/>
                  </a:cubicBezTo>
                  <a:cubicBezTo>
                    <a:pt x="3342" y="1401"/>
                    <a:pt x="3330" y="1510"/>
                    <a:pt x="3318" y="1625"/>
                  </a:cubicBezTo>
                  <a:cubicBezTo>
                    <a:pt x="3306" y="1746"/>
                    <a:pt x="3306" y="1861"/>
                    <a:pt x="3306" y="1976"/>
                  </a:cubicBezTo>
                  <a:lnTo>
                    <a:pt x="3306" y="1982"/>
                  </a:lnTo>
                  <a:cubicBezTo>
                    <a:pt x="3481" y="1928"/>
                    <a:pt x="3663" y="1886"/>
                    <a:pt x="3833" y="1837"/>
                  </a:cubicBezTo>
                  <a:cubicBezTo>
                    <a:pt x="3845" y="1819"/>
                    <a:pt x="3851" y="1789"/>
                    <a:pt x="3863" y="1764"/>
                  </a:cubicBezTo>
                  <a:cubicBezTo>
                    <a:pt x="3893" y="1710"/>
                    <a:pt x="3917" y="1668"/>
                    <a:pt x="3948" y="1613"/>
                  </a:cubicBezTo>
                  <a:lnTo>
                    <a:pt x="4032" y="1462"/>
                  </a:lnTo>
                  <a:cubicBezTo>
                    <a:pt x="4063" y="1407"/>
                    <a:pt x="4093" y="1353"/>
                    <a:pt x="4123" y="1310"/>
                  </a:cubicBezTo>
                  <a:cubicBezTo>
                    <a:pt x="4184" y="1214"/>
                    <a:pt x="4244" y="1105"/>
                    <a:pt x="4317" y="1014"/>
                  </a:cubicBezTo>
                  <a:lnTo>
                    <a:pt x="4341" y="1032"/>
                  </a:lnTo>
                  <a:cubicBezTo>
                    <a:pt x="4299" y="1159"/>
                    <a:pt x="4256" y="1274"/>
                    <a:pt x="4220" y="1395"/>
                  </a:cubicBezTo>
                  <a:cubicBezTo>
                    <a:pt x="4196" y="1444"/>
                    <a:pt x="4178" y="1504"/>
                    <a:pt x="4160" y="1565"/>
                  </a:cubicBezTo>
                  <a:cubicBezTo>
                    <a:pt x="4147" y="1619"/>
                    <a:pt x="4123" y="1680"/>
                    <a:pt x="4105" y="1740"/>
                  </a:cubicBezTo>
                  <a:cubicBezTo>
                    <a:pt x="4105" y="1758"/>
                    <a:pt x="4099" y="1764"/>
                    <a:pt x="4099" y="1777"/>
                  </a:cubicBezTo>
                  <a:cubicBezTo>
                    <a:pt x="4147" y="1764"/>
                    <a:pt x="4184" y="1758"/>
                    <a:pt x="4226" y="1746"/>
                  </a:cubicBezTo>
                  <a:cubicBezTo>
                    <a:pt x="4244" y="1716"/>
                    <a:pt x="4256" y="1680"/>
                    <a:pt x="4281" y="1649"/>
                  </a:cubicBezTo>
                  <a:cubicBezTo>
                    <a:pt x="4329" y="1589"/>
                    <a:pt x="4365" y="1528"/>
                    <a:pt x="4402" y="1462"/>
                  </a:cubicBezTo>
                  <a:cubicBezTo>
                    <a:pt x="4438" y="1395"/>
                    <a:pt x="4480" y="1335"/>
                    <a:pt x="4523" y="1262"/>
                  </a:cubicBezTo>
                  <a:cubicBezTo>
                    <a:pt x="4571" y="1201"/>
                    <a:pt x="4614" y="1135"/>
                    <a:pt x="4662" y="1074"/>
                  </a:cubicBezTo>
                  <a:cubicBezTo>
                    <a:pt x="4759" y="947"/>
                    <a:pt x="4856" y="826"/>
                    <a:pt x="4965" y="705"/>
                  </a:cubicBezTo>
                  <a:lnTo>
                    <a:pt x="4983" y="717"/>
                  </a:lnTo>
                  <a:cubicBezTo>
                    <a:pt x="4910" y="868"/>
                    <a:pt x="4826" y="1014"/>
                    <a:pt x="4759" y="1159"/>
                  </a:cubicBezTo>
                  <a:cubicBezTo>
                    <a:pt x="4723" y="1232"/>
                    <a:pt x="4680" y="1304"/>
                    <a:pt x="4650" y="1377"/>
                  </a:cubicBezTo>
                  <a:cubicBezTo>
                    <a:pt x="4620" y="1456"/>
                    <a:pt x="4583" y="1522"/>
                    <a:pt x="4553" y="1595"/>
                  </a:cubicBezTo>
                  <a:cubicBezTo>
                    <a:pt x="4541" y="1625"/>
                    <a:pt x="4529" y="1668"/>
                    <a:pt x="4517" y="1698"/>
                  </a:cubicBezTo>
                  <a:cubicBezTo>
                    <a:pt x="4614" y="1674"/>
                    <a:pt x="4723" y="1656"/>
                    <a:pt x="4819" y="1643"/>
                  </a:cubicBezTo>
                  <a:cubicBezTo>
                    <a:pt x="5086" y="1323"/>
                    <a:pt x="5346" y="929"/>
                    <a:pt x="5649" y="548"/>
                  </a:cubicBezTo>
                  <a:cubicBezTo>
                    <a:pt x="6030" y="596"/>
                    <a:pt x="6400" y="681"/>
                    <a:pt x="6769" y="790"/>
                  </a:cubicBezTo>
                  <a:lnTo>
                    <a:pt x="6763" y="657"/>
                  </a:lnTo>
                  <a:cubicBezTo>
                    <a:pt x="6157" y="275"/>
                    <a:pt x="5431" y="45"/>
                    <a:pt x="4674" y="9"/>
                  </a:cubicBezTo>
                  <a:cubicBezTo>
                    <a:pt x="4587" y="3"/>
                    <a:pt x="4499" y="0"/>
                    <a:pt x="4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2643950" y="1814825"/>
              <a:ext cx="32575" cy="31300"/>
            </a:xfrm>
            <a:custGeom>
              <a:avLst/>
              <a:gdLst/>
              <a:ahLst/>
              <a:cxnLst/>
              <a:rect l="l" t="t" r="r" b="b"/>
              <a:pathLst>
                <a:path w="1303" h="1252" extrusionOk="0">
                  <a:moveTo>
                    <a:pt x="1192" y="1"/>
                  </a:moveTo>
                  <a:cubicBezTo>
                    <a:pt x="1180" y="1"/>
                    <a:pt x="1168" y="4"/>
                    <a:pt x="1158" y="10"/>
                  </a:cubicBezTo>
                  <a:cubicBezTo>
                    <a:pt x="692" y="313"/>
                    <a:pt x="299" y="701"/>
                    <a:pt x="20" y="1185"/>
                  </a:cubicBezTo>
                  <a:cubicBezTo>
                    <a:pt x="0" y="1214"/>
                    <a:pt x="41" y="1252"/>
                    <a:pt x="73" y="1252"/>
                  </a:cubicBezTo>
                  <a:cubicBezTo>
                    <a:pt x="80" y="1252"/>
                    <a:pt x="87" y="1250"/>
                    <a:pt x="93" y="1245"/>
                  </a:cubicBezTo>
                  <a:cubicBezTo>
                    <a:pt x="571" y="925"/>
                    <a:pt x="916" y="549"/>
                    <a:pt x="1273" y="107"/>
                  </a:cubicBezTo>
                  <a:cubicBezTo>
                    <a:pt x="1303" y="58"/>
                    <a:pt x="1244" y="1"/>
                    <a:pt x="1192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2569975" y="1826925"/>
              <a:ext cx="92950" cy="148450"/>
            </a:xfrm>
            <a:custGeom>
              <a:avLst/>
              <a:gdLst/>
              <a:ahLst/>
              <a:cxnLst/>
              <a:rect l="l" t="t" r="r" b="b"/>
              <a:pathLst>
                <a:path w="3718" h="5938" extrusionOk="0">
                  <a:moveTo>
                    <a:pt x="3560" y="1"/>
                  </a:moveTo>
                  <a:cubicBezTo>
                    <a:pt x="3486" y="1"/>
                    <a:pt x="3413" y="4"/>
                    <a:pt x="3342" y="11"/>
                  </a:cubicBezTo>
                  <a:cubicBezTo>
                    <a:pt x="3221" y="29"/>
                    <a:pt x="3088" y="47"/>
                    <a:pt x="2967" y="77"/>
                  </a:cubicBezTo>
                  <a:cubicBezTo>
                    <a:pt x="2719" y="138"/>
                    <a:pt x="2495" y="241"/>
                    <a:pt x="2271" y="362"/>
                  </a:cubicBezTo>
                  <a:lnTo>
                    <a:pt x="2477" y="404"/>
                  </a:lnTo>
                  <a:cubicBezTo>
                    <a:pt x="2628" y="441"/>
                    <a:pt x="2773" y="489"/>
                    <a:pt x="2918" y="544"/>
                  </a:cubicBezTo>
                  <a:lnTo>
                    <a:pt x="2918" y="562"/>
                  </a:lnTo>
                  <a:cubicBezTo>
                    <a:pt x="2773" y="550"/>
                    <a:pt x="2628" y="531"/>
                    <a:pt x="2477" y="525"/>
                  </a:cubicBezTo>
                  <a:cubicBezTo>
                    <a:pt x="2404" y="519"/>
                    <a:pt x="2331" y="519"/>
                    <a:pt x="2259" y="519"/>
                  </a:cubicBezTo>
                  <a:lnTo>
                    <a:pt x="2010" y="519"/>
                  </a:lnTo>
                  <a:cubicBezTo>
                    <a:pt x="1926" y="580"/>
                    <a:pt x="1841" y="640"/>
                    <a:pt x="1768" y="707"/>
                  </a:cubicBezTo>
                  <a:lnTo>
                    <a:pt x="1829" y="713"/>
                  </a:lnTo>
                  <a:cubicBezTo>
                    <a:pt x="1907" y="731"/>
                    <a:pt x="1992" y="737"/>
                    <a:pt x="2077" y="755"/>
                  </a:cubicBezTo>
                  <a:cubicBezTo>
                    <a:pt x="2240" y="786"/>
                    <a:pt x="2404" y="822"/>
                    <a:pt x="2567" y="864"/>
                  </a:cubicBezTo>
                  <a:lnTo>
                    <a:pt x="2567" y="889"/>
                  </a:lnTo>
                  <a:cubicBezTo>
                    <a:pt x="2410" y="883"/>
                    <a:pt x="2252" y="877"/>
                    <a:pt x="2089" y="877"/>
                  </a:cubicBezTo>
                  <a:cubicBezTo>
                    <a:pt x="1932" y="877"/>
                    <a:pt x="1774" y="883"/>
                    <a:pt x="1617" y="889"/>
                  </a:cubicBezTo>
                  <a:cubicBezTo>
                    <a:pt x="1599" y="889"/>
                    <a:pt x="1574" y="889"/>
                    <a:pt x="1562" y="895"/>
                  </a:cubicBezTo>
                  <a:cubicBezTo>
                    <a:pt x="1502" y="955"/>
                    <a:pt x="1435" y="1028"/>
                    <a:pt x="1375" y="1094"/>
                  </a:cubicBezTo>
                  <a:lnTo>
                    <a:pt x="1441" y="1101"/>
                  </a:lnTo>
                  <a:cubicBezTo>
                    <a:pt x="1538" y="1107"/>
                    <a:pt x="1635" y="1125"/>
                    <a:pt x="1738" y="1137"/>
                  </a:cubicBezTo>
                  <a:lnTo>
                    <a:pt x="1744" y="1161"/>
                  </a:lnTo>
                  <a:cubicBezTo>
                    <a:pt x="1653" y="1179"/>
                    <a:pt x="1562" y="1197"/>
                    <a:pt x="1471" y="1222"/>
                  </a:cubicBezTo>
                  <a:lnTo>
                    <a:pt x="1211" y="1282"/>
                  </a:lnTo>
                  <a:cubicBezTo>
                    <a:pt x="1084" y="1434"/>
                    <a:pt x="981" y="1609"/>
                    <a:pt x="872" y="1773"/>
                  </a:cubicBezTo>
                  <a:cubicBezTo>
                    <a:pt x="830" y="1845"/>
                    <a:pt x="787" y="1918"/>
                    <a:pt x="751" y="1984"/>
                  </a:cubicBezTo>
                  <a:cubicBezTo>
                    <a:pt x="799" y="1978"/>
                    <a:pt x="842" y="1978"/>
                    <a:pt x="878" y="1972"/>
                  </a:cubicBezTo>
                  <a:cubicBezTo>
                    <a:pt x="963" y="1966"/>
                    <a:pt x="1048" y="1954"/>
                    <a:pt x="1138" y="1948"/>
                  </a:cubicBezTo>
                  <a:lnTo>
                    <a:pt x="1393" y="1936"/>
                  </a:lnTo>
                  <a:cubicBezTo>
                    <a:pt x="1493" y="1936"/>
                    <a:pt x="1591" y="1932"/>
                    <a:pt x="1688" y="1932"/>
                  </a:cubicBezTo>
                  <a:cubicBezTo>
                    <a:pt x="1760" y="1932"/>
                    <a:pt x="1831" y="1934"/>
                    <a:pt x="1901" y="1942"/>
                  </a:cubicBezTo>
                  <a:lnTo>
                    <a:pt x="1907" y="1966"/>
                  </a:lnTo>
                  <a:lnTo>
                    <a:pt x="1435" y="2057"/>
                  </a:lnTo>
                  <a:cubicBezTo>
                    <a:pt x="1350" y="2069"/>
                    <a:pt x="1272" y="2087"/>
                    <a:pt x="1193" y="2106"/>
                  </a:cubicBezTo>
                  <a:lnTo>
                    <a:pt x="951" y="2166"/>
                  </a:lnTo>
                  <a:cubicBezTo>
                    <a:pt x="866" y="2190"/>
                    <a:pt x="787" y="2215"/>
                    <a:pt x="715" y="2239"/>
                  </a:cubicBezTo>
                  <a:cubicBezTo>
                    <a:pt x="678" y="2251"/>
                    <a:pt x="636" y="2257"/>
                    <a:pt x="600" y="2269"/>
                  </a:cubicBezTo>
                  <a:cubicBezTo>
                    <a:pt x="563" y="2336"/>
                    <a:pt x="533" y="2408"/>
                    <a:pt x="503" y="2487"/>
                  </a:cubicBezTo>
                  <a:lnTo>
                    <a:pt x="515" y="2487"/>
                  </a:lnTo>
                  <a:lnTo>
                    <a:pt x="727" y="2433"/>
                  </a:lnTo>
                  <a:cubicBezTo>
                    <a:pt x="799" y="2420"/>
                    <a:pt x="872" y="2402"/>
                    <a:pt x="951" y="2390"/>
                  </a:cubicBezTo>
                  <a:cubicBezTo>
                    <a:pt x="1090" y="2366"/>
                    <a:pt x="1235" y="2336"/>
                    <a:pt x="1381" y="2317"/>
                  </a:cubicBezTo>
                  <a:lnTo>
                    <a:pt x="1393" y="2342"/>
                  </a:lnTo>
                  <a:lnTo>
                    <a:pt x="1011" y="2499"/>
                  </a:lnTo>
                  <a:cubicBezTo>
                    <a:pt x="939" y="2523"/>
                    <a:pt x="878" y="2554"/>
                    <a:pt x="818" y="2584"/>
                  </a:cubicBezTo>
                  <a:lnTo>
                    <a:pt x="630" y="2669"/>
                  </a:lnTo>
                  <a:cubicBezTo>
                    <a:pt x="563" y="2699"/>
                    <a:pt x="503" y="2729"/>
                    <a:pt x="442" y="2765"/>
                  </a:cubicBezTo>
                  <a:cubicBezTo>
                    <a:pt x="424" y="2772"/>
                    <a:pt x="412" y="2784"/>
                    <a:pt x="388" y="2790"/>
                  </a:cubicBezTo>
                  <a:cubicBezTo>
                    <a:pt x="333" y="2941"/>
                    <a:pt x="285" y="3092"/>
                    <a:pt x="236" y="3244"/>
                  </a:cubicBezTo>
                  <a:cubicBezTo>
                    <a:pt x="194" y="3395"/>
                    <a:pt x="164" y="3553"/>
                    <a:pt x="121" y="3704"/>
                  </a:cubicBezTo>
                  <a:cubicBezTo>
                    <a:pt x="206" y="3674"/>
                    <a:pt x="291" y="3637"/>
                    <a:pt x="376" y="3607"/>
                  </a:cubicBezTo>
                  <a:lnTo>
                    <a:pt x="666" y="3492"/>
                  </a:lnTo>
                  <a:cubicBezTo>
                    <a:pt x="866" y="3425"/>
                    <a:pt x="1060" y="3347"/>
                    <a:pt x="1260" y="3280"/>
                  </a:cubicBezTo>
                  <a:lnTo>
                    <a:pt x="1272" y="3304"/>
                  </a:lnTo>
                  <a:cubicBezTo>
                    <a:pt x="1108" y="3401"/>
                    <a:pt x="927" y="3498"/>
                    <a:pt x="751" y="3601"/>
                  </a:cubicBezTo>
                  <a:cubicBezTo>
                    <a:pt x="660" y="3649"/>
                    <a:pt x="569" y="3698"/>
                    <a:pt x="479" y="3752"/>
                  </a:cubicBezTo>
                  <a:cubicBezTo>
                    <a:pt x="388" y="3801"/>
                    <a:pt x="291" y="3849"/>
                    <a:pt x="200" y="3904"/>
                  </a:cubicBezTo>
                  <a:cubicBezTo>
                    <a:pt x="164" y="3922"/>
                    <a:pt x="115" y="3946"/>
                    <a:pt x="79" y="3970"/>
                  </a:cubicBezTo>
                  <a:cubicBezTo>
                    <a:pt x="61" y="4067"/>
                    <a:pt x="55" y="4158"/>
                    <a:pt x="43" y="4255"/>
                  </a:cubicBezTo>
                  <a:lnTo>
                    <a:pt x="43" y="4273"/>
                  </a:lnTo>
                  <a:cubicBezTo>
                    <a:pt x="61" y="4255"/>
                    <a:pt x="91" y="4249"/>
                    <a:pt x="115" y="4237"/>
                  </a:cubicBezTo>
                  <a:lnTo>
                    <a:pt x="291" y="4152"/>
                  </a:lnTo>
                  <a:cubicBezTo>
                    <a:pt x="351" y="4122"/>
                    <a:pt x="406" y="4097"/>
                    <a:pt x="466" y="4067"/>
                  </a:cubicBezTo>
                  <a:cubicBezTo>
                    <a:pt x="575" y="4013"/>
                    <a:pt x="690" y="3964"/>
                    <a:pt x="805" y="3904"/>
                  </a:cubicBezTo>
                  <a:lnTo>
                    <a:pt x="830" y="3916"/>
                  </a:lnTo>
                  <a:cubicBezTo>
                    <a:pt x="787" y="3964"/>
                    <a:pt x="745" y="4001"/>
                    <a:pt x="697" y="4043"/>
                  </a:cubicBezTo>
                  <a:cubicBezTo>
                    <a:pt x="654" y="4091"/>
                    <a:pt x="606" y="4128"/>
                    <a:pt x="563" y="4164"/>
                  </a:cubicBezTo>
                  <a:cubicBezTo>
                    <a:pt x="515" y="4206"/>
                    <a:pt x="466" y="4243"/>
                    <a:pt x="412" y="4279"/>
                  </a:cubicBezTo>
                  <a:lnTo>
                    <a:pt x="261" y="4394"/>
                  </a:lnTo>
                  <a:cubicBezTo>
                    <a:pt x="206" y="4430"/>
                    <a:pt x="164" y="4479"/>
                    <a:pt x="115" y="4515"/>
                  </a:cubicBezTo>
                  <a:lnTo>
                    <a:pt x="24" y="4582"/>
                  </a:lnTo>
                  <a:cubicBezTo>
                    <a:pt x="0" y="5042"/>
                    <a:pt x="79" y="5514"/>
                    <a:pt x="261" y="5938"/>
                  </a:cubicBezTo>
                  <a:cubicBezTo>
                    <a:pt x="327" y="5871"/>
                    <a:pt x="394" y="5799"/>
                    <a:pt x="454" y="5732"/>
                  </a:cubicBezTo>
                  <a:lnTo>
                    <a:pt x="460" y="5708"/>
                  </a:lnTo>
                  <a:cubicBezTo>
                    <a:pt x="479" y="5635"/>
                    <a:pt x="503" y="5557"/>
                    <a:pt x="515" y="5484"/>
                  </a:cubicBezTo>
                  <a:cubicBezTo>
                    <a:pt x="557" y="5333"/>
                    <a:pt x="588" y="5181"/>
                    <a:pt x="624" y="5036"/>
                  </a:cubicBezTo>
                  <a:lnTo>
                    <a:pt x="751" y="4600"/>
                  </a:lnTo>
                  <a:lnTo>
                    <a:pt x="781" y="4606"/>
                  </a:lnTo>
                  <a:cubicBezTo>
                    <a:pt x="781" y="4763"/>
                    <a:pt x="769" y="4915"/>
                    <a:pt x="757" y="5066"/>
                  </a:cubicBezTo>
                  <a:cubicBezTo>
                    <a:pt x="751" y="5145"/>
                    <a:pt x="751" y="5218"/>
                    <a:pt x="751" y="5296"/>
                  </a:cubicBezTo>
                  <a:lnTo>
                    <a:pt x="745" y="5454"/>
                  </a:lnTo>
                  <a:cubicBezTo>
                    <a:pt x="836" y="5357"/>
                    <a:pt x="921" y="5254"/>
                    <a:pt x="999" y="5157"/>
                  </a:cubicBezTo>
                  <a:cubicBezTo>
                    <a:pt x="1084" y="5060"/>
                    <a:pt x="1169" y="4963"/>
                    <a:pt x="1241" y="4860"/>
                  </a:cubicBezTo>
                  <a:cubicBezTo>
                    <a:pt x="1235" y="4824"/>
                    <a:pt x="1229" y="4782"/>
                    <a:pt x="1235" y="4739"/>
                  </a:cubicBezTo>
                  <a:cubicBezTo>
                    <a:pt x="1241" y="4697"/>
                    <a:pt x="1254" y="4648"/>
                    <a:pt x="1254" y="4600"/>
                  </a:cubicBezTo>
                  <a:lnTo>
                    <a:pt x="1254" y="4455"/>
                  </a:lnTo>
                  <a:lnTo>
                    <a:pt x="1260" y="4309"/>
                  </a:lnTo>
                  <a:cubicBezTo>
                    <a:pt x="1266" y="4212"/>
                    <a:pt x="1272" y="4122"/>
                    <a:pt x="1284" y="4025"/>
                  </a:cubicBezTo>
                  <a:lnTo>
                    <a:pt x="1314" y="4025"/>
                  </a:lnTo>
                  <a:cubicBezTo>
                    <a:pt x="1344" y="4122"/>
                    <a:pt x="1375" y="4219"/>
                    <a:pt x="1393" y="4315"/>
                  </a:cubicBezTo>
                  <a:lnTo>
                    <a:pt x="1435" y="4467"/>
                  </a:lnTo>
                  <a:lnTo>
                    <a:pt x="1465" y="4588"/>
                  </a:lnTo>
                  <a:cubicBezTo>
                    <a:pt x="1532" y="4509"/>
                    <a:pt x="1587" y="4424"/>
                    <a:pt x="1653" y="4340"/>
                  </a:cubicBezTo>
                  <a:lnTo>
                    <a:pt x="1629" y="4225"/>
                  </a:lnTo>
                  <a:cubicBezTo>
                    <a:pt x="1623" y="4146"/>
                    <a:pt x="1617" y="4061"/>
                    <a:pt x="1599" y="3976"/>
                  </a:cubicBezTo>
                  <a:cubicBezTo>
                    <a:pt x="1587" y="3892"/>
                    <a:pt x="1574" y="3813"/>
                    <a:pt x="1568" y="3722"/>
                  </a:cubicBezTo>
                  <a:lnTo>
                    <a:pt x="1544" y="3462"/>
                  </a:lnTo>
                  <a:cubicBezTo>
                    <a:pt x="1532" y="3286"/>
                    <a:pt x="1526" y="3117"/>
                    <a:pt x="1526" y="2935"/>
                  </a:cubicBezTo>
                  <a:lnTo>
                    <a:pt x="1556" y="2935"/>
                  </a:lnTo>
                  <a:cubicBezTo>
                    <a:pt x="1599" y="3117"/>
                    <a:pt x="1647" y="3286"/>
                    <a:pt x="1683" y="3462"/>
                  </a:cubicBezTo>
                  <a:lnTo>
                    <a:pt x="1750" y="3722"/>
                  </a:lnTo>
                  <a:lnTo>
                    <a:pt x="1817" y="3976"/>
                  </a:lnTo>
                  <a:cubicBezTo>
                    <a:pt x="1829" y="4007"/>
                    <a:pt x="1835" y="4037"/>
                    <a:pt x="1847" y="4061"/>
                  </a:cubicBezTo>
                  <a:cubicBezTo>
                    <a:pt x="2010" y="3831"/>
                    <a:pt x="2150" y="3601"/>
                    <a:pt x="2295" y="3365"/>
                  </a:cubicBezTo>
                  <a:lnTo>
                    <a:pt x="2252" y="3250"/>
                  </a:lnTo>
                  <a:cubicBezTo>
                    <a:pt x="2228" y="3189"/>
                    <a:pt x="2222" y="3129"/>
                    <a:pt x="2222" y="3068"/>
                  </a:cubicBezTo>
                  <a:lnTo>
                    <a:pt x="2222" y="2887"/>
                  </a:lnTo>
                  <a:lnTo>
                    <a:pt x="2210" y="2705"/>
                  </a:lnTo>
                  <a:lnTo>
                    <a:pt x="2210" y="2523"/>
                  </a:lnTo>
                  <a:cubicBezTo>
                    <a:pt x="2222" y="2402"/>
                    <a:pt x="2222" y="2275"/>
                    <a:pt x="2228" y="2154"/>
                  </a:cubicBezTo>
                  <a:lnTo>
                    <a:pt x="2259" y="2160"/>
                  </a:lnTo>
                  <a:lnTo>
                    <a:pt x="2349" y="2548"/>
                  </a:lnTo>
                  <a:lnTo>
                    <a:pt x="2392" y="2735"/>
                  </a:lnTo>
                  <a:cubicBezTo>
                    <a:pt x="2410" y="2796"/>
                    <a:pt x="2422" y="2862"/>
                    <a:pt x="2440" y="2923"/>
                  </a:cubicBezTo>
                  <a:cubicBezTo>
                    <a:pt x="2452" y="2971"/>
                    <a:pt x="2464" y="3014"/>
                    <a:pt x="2477" y="3062"/>
                  </a:cubicBezTo>
                  <a:cubicBezTo>
                    <a:pt x="2525" y="2977"/>
                    <a:pt x="2561" y="2893"/>
                    <a:pt x="2604" y="2814"/>
                  </a:cubicBezTo>
                  <a:cubicBezTo>
                    <a:pt x="2592" y="2735"/>
                    <a:pt x="2585" y="2663"/>
                    <a:pt x="2573" y="2578"/>
                  </a:cubicBezTo>
                  <a:cubicBezTo>
                    <a:pt x="2567" y="2487"/>
                    <a:pt x="2561" y="2396"/>
                    <a:pt x="2561" y="2299"/>
                  </a:cubicBezTo>
                  <a:cubicBezTo>
                    <a:pt x="2555" y="2208"/>
                    <a:pt x="2543" y="2106"/>
                    <a:pt x="2537" y="2009"/>
                  </a:cubicBezTo>
                  <a:cubicBezTo>
                    <a:pt x="2531" y="1912"/>
                    <a:pt x="2525" y="1815"/>
                    <a:pt x="2513" y="1724"/>
                  </a:cubicBezTo>
                  <a:cubicBezTo>
                    <a:pt x="2507" y="1530"/>
                    <a:pt x="2495" y="1331"/>
                    <a:pt x="2483" y="1125"/>
                  </a:cubicBezTo>
                  <a:lnTo>
                    <a:pt x="2507" y="1125"/>
                  </a:lnTo>
                  <a:cubicBezTo>
                    <a:pt x="2555" y="1331"/>
                    <a:pt x="2598" y="1530"/>
                    <a:pt x="2646" y="1730"/>
                  </a:cubicBezTo>
                  <a:cubicBezTo>
                    <a:pt x="2664" y="1827"/>
                    <a:pt x="2682" y="1924"/>
                    <a:pt x="2707" y="2027"/>
                  </a:cubicBezTo>
                  <a:cubicBezTo>
                    <a:pt x="2725" y="2124"/>
                    <a:pt x="2743" y="2221"/>
                    <a:pt x="2767" y="2311"/>
                  </a:cubicBezTo>
                  <a:cubicBezTo>
                    <a:pt x="2773" y="2348"/>
                    <a:pt x="2779" y="2378"/>
                    <a:pt x="2785" y="2420"/>
                  </a:cubicBezTo>
                  <a:cubicBezTo>
                    <a:pt x="2876" y="2239"/>
                    <a:pt x="2955" y="2039"/>
                    <a:pt x="3040" y="1851"/>
                  </a:cubicBezTo>
                  <a:cubicBezTo>
                    <a:pt x="3112" y="1651"/>
                    <a:pt x="3197" y="1464"/>
                    <a:pt x="3270" y="1258"/>
                  </a:cubicBezTo>
                  <a:cubicBezTo>
                    <a:pt x="3433" y="858"/>
                    <a:pt x="3566" y="435"/>
                    <a:pt x="3718" y="5"/>
                  </a:cubicBezTo>
                  <a:cubicBezTo>
                    <a:pt x="3665" y="2"/>
                    <a:pt x="3612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2649575" y="2189850"/>
              <a:ext cx="23650" cy="46325"/>
            </a:xfrm>
            <a:custGeom>
              <a:avLst/>
              <a:gdLst/>
              <a:ahLst/>
              <a:cxnLst/>
              <a:rect l="l" t="t" r="r" b="b"/>
              <a:pathLst>
                <a:path w="946" h="1853" extrusionOk="0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2638525" y="2232975"/>
              <a:ext cx="27425" cy="47400"/>
            </a:xfrm>
            <a:custGeom>
              <a:avLst/>
              <a:gdLst/>
              <a:ahLst/>
              <a:cxnLst/>
              <a:rect l="l" t="t" r="r" b="b"/>
              <a:pathLst>
                <a:path w="1097" h="1896" extrusionOk="0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2661250" y="2237575"/>
              <a:ext cx="5150" cy="21725"/>
            </a:xfrm>
            <a:custGeom>
              <a:avLst/>
              <a:gdLst/>
              <a:ahLst/>
              <a:cxnLst/>
              <a:rect l="l" t="t" r="r" b="b"/>
              <a:pathLst>
                <a:path w="206" h="869" extrusionOk="0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2645950" y="2238275"/>
              <a:ext cx="18200" cy="41500"/>
            </a:xfrm>
            <a:custGeom>
              <a:avLst/>
              <a:gdLst/>
              <a:ahLst/>
              <a:cxnLst/>
              <a:rect l="l" t="t" r="r" b="b"/>
              <a:pathLst>
                <a:path w="728" h="1660" extrusionOk="0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2623700" y="2275050"/>
              <a:ext cx="32875" cy="48000"/>
            </a:xfrm>
            <a:custGeom>
              <a:avLst/>
              <a:gdLst/>
              <a:ahLst/>
              <a:cxnLst/>
              <a:rect l="l" t="t" r="r" b="b"/>
              <a:pathLst>
                <a:path w="1315" h="1920" extrusionOk="0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2631875" y="2280800"/>
              <a:ext cx="21975" cy="41800"/>
            </a:xfrm>
            <a:custGeom>
              <a:avLst/>
              <a:gdLst/>
              <a:ahLst/>
              <a:cxnLst/>
              <a:rect l="l" t="t" r="r" b="b"/>
              <a:pathLst>
                <a:path w="879" h="1672" extrusionOk="0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2604775" y="2315475"/>
              <a:ext cx="37725" cy="49050"/>
            </a:xfrm>
            <a:custGeom>
              <a:avLst/>
              <a:gdLst/>
              <a:ahLst/>
              <a:cxnLst/>
              <a:rect l="l" t="t" r="r" b="b"/>
              <a:pathLst>
                <a:path w="1509" h="1962" extrusionOk="0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2612200" y="2322575"/>
              <a:ext cx="27125" cy="41200"/>
            </a:xfrm>
            <a:custGeom>
              <a:avLst/>
              <a:gdLst/>
              <a:ahLst/>
              <a:cxnLst/>
              <a:rect l="l" t="t" r="r" b="b"/>
              <a:pathLst>
                <a:path w="1085" h="1648" extrusionOk="0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2582375" y="2354375"/>
              <a:ext cx="42100" cy="49350"/>
            </a:xfrm>
            <a:custGeom>
              <a:avLst/>
              <a:gdLst/>
              <a:ahLst/>
              <a:cxnLst/>
              <a:rect l="l" t="t" r="r" b="b"/>
              <a:pathLst>
                <a:path w="1684" h="1974" extrusionOk="0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2590550" y="2362075"/>
              <a:ext cx="30300" cy="40900"/>
            </a:xfrm>
            <a:custGeom>
              <a:avLst/>
              <a:gdLst/>
              <a:ahLst/>
              <a:cxnLst/>
              <a:rect l="l" t="t" r="r" b="b"/>
              <a:pathLst>
                <a:path w="1212" h="1636" extrusionOk="0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2560125" y="2391450"/>
              <a:ext cx="42875" cy="50125"/>
            </a:xfrm>
            <a:custGeom>
              <a:avLst/>
              <a:gdLst/>
              <a:ahLst/>
              <a:cxnLst/>
              <a:rect l="l" t="t" r="r" b="b"/>
              <a:pathLst>
                <a:path w="1715" h="2005" extrusionOk="0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2569200" y="2400075"/>
              <a:ext cx="29850" cy="40900"/>
            </a:xfrm>
            <a:custGeom>
              <a:avLst/>
              <a:gdLst/>
              <a:ahLst/>
              <a:cxnLst/>
              <a:rect l="l" t="t" r="r" b="b"/>
              <a:pathLst>
                <a:path w="1194" h="1636" extrusionOk="0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2549525" y="2432025"/>
              <a:ext cx="34400" cy="48450"/>
            </a:xfrm>
            <a:custGeom>
              <a:avLst/>
              <a:gdLst/>
              <a:ahLst/>
              <a:cxnLst/>
              <a:rect l="l" t="t" r="r" b="b"/>
              <a:pathLst>
                <a:path w="1376" h="1938" extrusionOk="0">
                  <a:moveTo>
                    <a:pt x="425" y="0"/>
                  </a:moveTo>
                  <a:cubicBezTo>
                    <a:pt x="394" y="73"/>
                    <a:pt x="364" y="145"/>
                    <a:pt x="334" y="224"/>
                  </a:cubicBezTo>
                  <a:lnTo>
                    <a:pt x="255" y="448"/>
                  </a:lnTo>
                  <a:cubicBezTo>
                    <a:pt x="219" y="527"/>
                    <a:pt x="201" y="606"/>
                    <a:pt x="176" y="684"/>
                  </a:cubicBezTo>
                  <a:cubicBezTo>
                    <a:pt x="164" y="769"/>
                    <a:pt x="134" y="842"/>
                    <a:pt x="116" y="926"/>
                  </a:cubicBezTo>
                  <a:lnTo>
                    <a:pt x="61" y="1175"/>
                  </a:lnTo>
                  <a:cubicBezTo>
                    <a:pt x="49" y="1259"/>
                    <a:pt x="37" y="1338"/>
                    <a:pt x="31" y="1423"/>
                  </a:cubicBezTo>
                  <a:lnTo>
                    <a:pt x="19" y="1556"/>
                  </a:lnTo>
                  <a:cubicBezTo>
                    <a:pt x="13" y="1598"/>
                    <a:pt x="13" y="1635"/>
                    <a:pt x="13" y="1683"/>
                  </a:cubicBezTo>
                  <a:lnTo>
                    <a:pt x="1" y="1938"/>
                  </a:lnTo>
                  <a:lnTo>
                    <a:pt x="1" y="1938"/>
                  </a:lnTo>
                  <a:lnTo>
                    <a:pt x="1091" y="1889"/>
                  </a:lnTo>
                  <a:lnTo>
                    <a:pt x="1091" y="1707"/>
                  </a:lnTo>
                  <a:lnTo>
                    <a:pt x="1091" y="1617"/>
                  </a:lnTo>
                  <a:lnTo>
                    <a:pt x="1097" y="1526"/>
                  </a:lnTo>
                  <a:cubicBezTo>
                    <a:pt x="1109" y="1465"/>
                    <a:pt x="1109" y="1393"/>
                    <a:pt x="1115" y="1332"/>
                  </a:cubicBezTo>
                  <a:lnTo>
                    <a:pt x="1145" y="1144"/>
                  </a:lnTo>
                  <a:cubicBezTo>
                    <a:pt x="1151" y="1084"/>
                    <a:pt x="1175" y="1017"/>
                    <a:pt x="1188" y="957"/>
                  </a:cubicBezTo>
                  <a:cubicBezTo>
                    <a:pt x="1212" y="896"/>
                    <a:pt x="1224" y="830"/>
                    <a:pt x="1242" y="769"/>
                  </a:cubicBezTo>
                  <a:lnTo>
                    <a:pt x="1303" y="575"/>
                  </a:lnTo>
                  <a:cubicBezTo>
                    <a:pt x="1321" y="515"/>
                    <a:pt x="1351" y="448"/>
                    <a:pt x="1375" y="388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2667600" y="2181500"/>
              <a:ext cx="66475" cy="13650"/>
            </a:xfrm>
            <a:custGeom>
              <a:avLst/>
              <a:gdLst/>
              <a:ahLst/>
              <a:cxnLst/>
              <a:rect l="l" t="t" r="r" b="b"/>
              <a:pathLst>
                <a:path w="2659" h="546" extrusionOk="0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2667150" y="2176200"/>
              <a:ext cx="66925" cy="19125"/>
            </a:xfrm>
            <a:custGeom>
              <a:avLst/>
              <a:gdLst/>
              <a:ahLst/>
              <a:cxnLst/>
              <a:rect l="l" t="t" r="r" b="b"/>
              <a:pathLst>
                <a:path w="2677" h="765" extrusionOk="0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2669875" y="2193925"/>
              <a:ext cx="62525" cy="66175"/>
            </a:xfrm>
            <a:custGeom>
              <a:avLst/>
              <a:gdLst/>
              <a:ahLst/>
              <a:cxnLst/>
              <a:rect l="l" t="t" r="r" b="b"/>
              <a:pathLst>
                <a:path w="2501" h="2647" extrusionOk="0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2669725" y="2193250"/>
              <a:ext cx="63575" cy="66850"/>
            </a:xfrm>
            <a:custGeom>
              <a:avLst/>
              <a:gdLst/>
              <a:ahLst/>
              <a:cxnLst/>
              <a:rect l="l" t="t" r="r" b="b"/>
              <a:pathLst>
                <a:path w="2543" h="2674" extrusionOk="0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2635800" y="2195600"/>
              <a:ext cx="38925" cy="50875"/>
            </a:xfrm>
            <a:custGeom>
              <a:avLst/>
              <a:gdLst/>
              <a:ahLst/>
              <a:cxnLst/>
              <a:rect l="l" t="t" r="r" b="b"/>
              <a:pathLst>
                <a:path w="1557" h="2035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2634900" y="2194550"/>
              <a:ext cx="39975" cy="52525"/>
            </a:xfrm>
            <a:custGeom>
              <a:avLst/>
              <a:gdLst/>
              <a:ahLst/>
              <a:cxnLst/>
              <a:rect l="l" t="t" r="r" b="b"/>
              <a:pathLst>
                <a:path w="1599" h="2101" extrusionOk="0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2666850" y="2195600"/>
              <a:ext cx="3050" cy="75400"/>
            </a:xfrm>
            <a:custGeom>
              <a:avLst/>
              <a:gdLst/>
              <a:ahLst/>
              <a:cxnLst/>
              <a:rect l="l" t="t" r="r" b="b"/>
              <a:pathLst>
                <a:path w="122" h="3016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2660175" y="2195125"/>
              <a:ext cx="14700" cy="75875"/>
            </a:xfrm>
            <a:custGeom>
              <a:avLst/>
              <a:gdLst/>
              <a:ahLst/>
              <a:cxnLst/>
              <a:rect l="l" t="t" r="r" b="b"/>
              <a:pathLst>
                <a:path w="588" h="3035" extrusionOk="0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2578300" y="2189125"/>
              <a:ext cx="97800" cy="17400"/>
            </a:xfrm>
            <a:custGeom>
              <a:avLst/>
              <a:gdLst/>
              <a:ahLst/>
              <a:cxnLst/>
              <a:rect l="l" t="t" r="r" b="b"/>
              <a:pathLst>
                <a:path w="3912" h="696" extrusionOk="0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2577700" y="2182125"/>
              <a:ext cx="98400" cy="25150"/>
            </a:xfrm>
            <a:custGeom>
              <a:avLst/>
              <a:gdLst/>
              <a:ahLst/>
              <a:cxnLst/>
              <a:rect l="l" t="t" r="r" b="b"/>
              <a:pathLst>
                <a:path w="3936" h="1006" extrusionOk="0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2620975" y="2146400"/>
              <a:ext cx="56775" cy="56325"/>
            </a:xfrm>
            <a:custGeom>
              <a:avLst/>
              <a:gdLst/>
              <a:ahLst/>
              <a:cxnLst/>
              <a:rect l="l" t="t" r="r" b="b"/>
              <a:pathLst>
                <a:path w="2271" h="2253" extrusionOk="0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2620675" y="2145650"/>
              <a:ext cx="57850" cy="57525"/>
            </a:xfrm>
            <a:custGeom>
              <a:avLst/>
              <a:gdLst/>
              <a:ahLst/>
              <a:cxnLst/>
              <a:rect l="l" t="t" r="r" b="b"/>
              <a:pathLst>
                <a:path w="2314" h="2301" extrusionOk="0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2670025" y="2129300"/>
              <a:ext cx="11225" cy="67825"/>
            </a:xfrm>
            <a:custGeom>
              <a:avLst/>
              <a:gdLst/>
              <a:ahLst/>
              <a:cxnLst/>
              <a:rect l="l" t="t" r="r" b="b"/>
              <a:pathLst>
                <a:path w="449" h="2713" extrusionOk="0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2664275" y="2129300"/>
              <a:ext cx="17725" cy="67975"/>
            </a:xfrm>
            <a:custGeom>
              <a:avLst/>
              <a:gdLst/>
              <a:ahLst/>
              <a:cxnLst/>
              <a:rect l="l" t="t" r="r" b="b"/>
              <a:pathLst>
                <a:path w="709" h="2719" extrusionOk="0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2535750" y="2150975"/>
              <a:ext cx="137475" cy="52050"/>
            </a:xfrm>
            <a:custGeom>
              <a:avLst/>
              <a:gdLst/>
              <a:ahLst/>
              <a:cxnLst/>
              <a:rect l="l" t="t" r="r" b="b"/>
              <a:pathLst>
                <a:path w="5499" h="2082" extrusionOk="0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2671825" y="2155625"/>
              <a:ext cx="119450" cy="53925"/>
            </a:xfrm>
            <a:custGeom>
              <a:avLst/>
              <a:gdLst/>
              <a:ahLst/>
              <a:cxnLst/>
              <a:rect l="l" t="t" r="r" b="b"/>
              <a:pathLst>
                <a:path w="4778" h="2157" extrusionOk="0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599775" y="2089300"/>
              <a:ext cx="72850" cy="103450"/>
            </a:xfrm>
            <a:custGeom>
              <a:avLst/>
              <a:gdLst/>
              <a:ahLst/>
              <a:cxnLst/>
              <a:rect l="l" t="t" r="r" b="b"/>
              <a:pathLst>
                <a:path w="2914" h="4138" extrusionOk="0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2675925" y="2096600"/>
              <a:ext cx="82675" cy="96450"/>
            </a:xfrm>
            <a:custGeom>
              <a:avLst/>
              <a:gdLst/>
              <a:ahLst/>
              <a:cxnLst/>
              <a:rect l="l" t="t" r="r" b="b"/>
              <a:pathLst>
                <a:path w="3307" h="3858" extrusionOk="0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2562400" y="2193850"/>
              <a:ext cx="114900" cy="119075"/>
            </a:xfrm>
            <a:custGeom>
              <a:avLst/>
              <a:gdLst/>
              <a:ahLst/>
              <a:cxnLst/>
              <a:rect l="l" t="t" r="r" b="b"/>
              <a:pathLst>
                <a:path w="4596" h="4763" extrusionOk="0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2660625" y="2189500"/>
              <a:ext cx="116725" cy="98300"/>
            </a:xfrm>
            <a:custGeom>
              <a:avLst/>
              <a:gdLst/>
              <a:ahLst/>
              <a:cxnLst/>
              <a:rect l="l" t="t" r="r" b="b"/>
              <a:pathLst>
                <a:path w="4669" h="3932" extrusionOk="0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2665875" y="2186850"/>
              <a:ext cx="19725" cy="30625"/>
            </a:xfrm>
            <a:custGeom>
              <a:avLst/>
              <a:gdLst/>
              <a:ahLst/>
              <a:cxnLst/>
              <a:rect l="l" t="t" r="r" b="b"/>
              <a:pathLst>
                <a:path w="789" h="1225" extrusionOk="0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671825" y="2199375"/>
              <a:ext cx="49375" cy="134125"/>
            </a:xfrm>
            <a:custGeom>
              <a:avLst/>
              <a:gdLst/>
              <a:ahLst/>
              <a:cxnLst/>
              <a:rect l="l" t="t" r="r" b="b"/>
              <a:pathLst>
                <a:path w="1975" h="5365" extrusionOk="0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11;p43">
            <a:extLst>
              <a:ext uri="{FF2B5EF4-FFF2-40B4-BE49-F238E27FC236}">
                <a16:creationId xmlns:a16="http://schemas.microsoft.com/office/drawing/2014/main" id="{26F94006-F674-4E08-BC0C-3E6064A8B8C5}"/>
              </a:ext>
            </a:extLst>
          </p:cNvPr>
          <p:cNvSpPr txBox="1">
            <a:spLocks/>
          </p:cNvSpPr>
          <p:nvPr/>
        </p:nvSpPr>
        <p:spPr>
          <a:xfrm>
            <a:off x="719307" y="2716700"/>
            <a:ext cx="4022343" cy="1109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rgbClr val="434343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accent2"/>
                </a:solidFill>
              </a:rPr>
              <a:t>Possible pros:</a:t>
            </a:r>
            <a:endParaRPr lang="en-US" dirty="0">
              <a:solidFill>
                <a:schemeClr val="accent2"/>
              </a:solidFill>
            </a:endParaRPr>
          </a:p>
          <a:p>
            <a:pPr marL="241300" indent="-215900">
              <a:spcBef>
                <a:spcPts val="1600"/>
              </a:spcBef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It could solve occlusion issues</a:t>
            </a:r>
          </a:p>
          <a:p>
            <a:pPr marL="241300" indent="-215900">
              <a:lnSpc>
                <a:spcPct val="114999"/>
              </a:lnSpc>
              <a:spcBef>
                <a:spcPts val="1600"/>
              </a:spcBef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It could make the experience for users good from almost all points of views</a:t>
            </a:r>
          </a:p>
        </p:txBody>
      </p:sp>
    </p:spTree>
    <p:extLst>
      <p:ext uri="{BB962C8B-B14F-4D97-AF65-F5344CB8AC3E}">
        <p14:creationId xmlns:p14="http://schemas.microsoft.com/office/powerpoint/2010/main" val="69031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2"/>
          <p:cNvSpPr/>
          <p:nvPr/>
        </p:nvSpPr>
        <p:spPr>
          <a:xfrm>
            <a:off x="-152400" y="3798074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62"/>
          <p:cNvSpPr txBox="1">
            <a:spLocks noGrp="1"/>
          </p:cNvSpPr>
          <p:nvPr>
            <p:ph type="title"/>
          </p:nvPr>
        </p:nvSpPr>
        <p:spPr>
          <a:xfrm>
            <a:off x="879962" y="1927499"/>
            <a:ext cx="551081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MAKING THE FOOT AVAILABLE EVERYWHERE</a:t>
            </a:r>
            <a:endParaRPr dirty="0"/>
          </a:p>
        </p:txBody>
      </p:sp>
      <p:sp>
        <p:nvSpPr>
          <p:cNvPr id="2136" name="Google Shape;2136;p62"/>
          <p:cNvSpPr txBox="1">
            <a:spLocks noGrp="1"/>
          </p:cNvSpPr>
          <p:nvPr>
            <p:ph type="title" idx="2"/>
          </p:nvPr>
        </p:nvSpPr>
        <p:spPr>
          <a:xfrm>
            <a:off x="922825" y="955900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7" name="Google Shape;2137;p62"/>
          <p:cNvSpPr/>
          <p:nvPr/>
        </p:nvSpPr>
        <p:spPr>
          <a:xfrm>
            <a:off x="3772097" y="3307077"/>
            <a:ext cx="6397602" cy="2622792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9" name="Google Shape;2139;p62"/>
          <p:cNvGrpSpPr/>
          <p:nvPr/>
        </p:nvGrpSpPr>
        <p:grpSpPr>
          <a:xfrm>
            <a:off x="5762125" y="434014"/>
            <a:ext cx="3397022" cy="4969283"/>
            <a:chOff x="-12850" y="1205375"/>
            <a:chExt cx="2755533" cy="4030891"/>
          </a:xfrm>
        </p:grpSpPr>
        <p:sp>
          <p:nvSpPr>
            <p:cNvPr id="2140" name="Google Shape;2140;p62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2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2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2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2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2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2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2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2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2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2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2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2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2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2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2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2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2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2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2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2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2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2"/>
            <p:cNvSpPr/>
            <p:nvPr/>
          </p:nvSpPr>
          <p:spPr>
            <a:xfrm flipH="1">
              <a:off x="330355" y="1687729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2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2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2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2"/>
            <p:cNvSpPr/>
            <p:nvPr/>
          </p:nvSpPr>
          <p:spPr>
            <a:xfrm flipH="1">
              <a:off x="1862293" y="2310875"/>
              <a:ext cx="579118" cy="279268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2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2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2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2"/>
            <p:cNvSpPr/>
            <p:nvPr/>
          </p:nvSpPr>
          <p:spPr>
            <a:xfrm flipH="1">
              <a:off x="177496" y="2652127"/>
              <a:ext cx="806529" cy="327983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2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2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2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2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2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2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2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2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2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1D5DD5A-E2BD-4006-84F7-5F75D5CEC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4501176" y="1287593"/>
            <a:ext cx="3669599" cy="2900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TAKING A DIFFERENT APROACH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5E9A80B-0414-453C-8655-048302BA2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3393"/>
          <a:stretch/>
        </p:blipFill>
        <p:spPr>
          <a:xfrm>
            <a:off x="285750" y="200025"/>
            <a:ext cx="3950499" cy="47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6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WHY IS IT GOOD?</a:t>
            </a:r>
          </a:p>
        </p:txBody>
      </p:sp>
      <p:sp>
        <p:nvSpPr>
          <p:cNvPr id="1793" name="Google Shape;1793;p48"/>
          <p:cNvSpPr txBox="1">
            <a:spLocks noGrp="1"/>
          </p:cNvSpPr>
          <p:nvPr>
            <p:ph type="title"/>
          </p:nvPr>
        </p:nvSpPr>
        <p:spPr>
          <a:xfrm>
            <a:off x="1139744" y="1669568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OCCLUSION ISSUES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95" name="Google Shape;1795;p48"/>
          <p:cNvSpPr txBox="1">
            <a:spLocks noGrp="1"/>
          </p:cNvSpPr>
          <p:nvPr>
            <p:ph type="title" idx="2"/>
          </p:nvPr>
        </p:nvSpPr>
        <p:spPr>
          <a:xfrm>
            <a:off x="3639861" y="2306081"/>
            <a:ext cx="186427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MAKES IT AVAILABLE EVERYWHERE</a:t>
            </a:r>
          </a:p>
        </p:txBody>
      </p:sp>
      <p:sp>
        <p:nvSpPr>
          <p:cNvPr id="1797" name="Google Shape;1797;p48"/>
          <p:cNvSpPr txBox="1">
            <a:spLocks noGrp="1"/>
          </p:cNvSpPr>
          <p:nvPr>
            <p:ph type="title" idx="4"/>
          </p:nvPr>
        </p:nvSpPr>
        <p:spPr>
          <a:xfrm>
            <a:off x="6161462" y="1669569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COULD TELL A STORY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8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WHY IS IT BAD?</a:t>
            </a:r>
          </a:p>
        </p:txBody>
      </p:sp>
      <p:sp>
        <p:nvSpPr>
          <p:cNvPr id="1793" name="Google Shape;1793;p48"/>
          <p:cNvSpPr txBox="1">
            <a:spLocks noGrp="1"/>
          </p:cNvSpPr>
          <p:nvPr>
            <p:ph type="title"/>
          </p:nvPr>
        </p:nvSpPr>
        <p:spPr>
          <a:xfrm>
            <a:off x="1139744" y="1669568"/>
            <a:ext cx="192142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NO SIZE SHOCK FACTOR</a:t>
            </a:r>
          </a:p>
        </p:txBody>
      </p:sp>
      <p:sp>
        <p:nvSpPr>
          <p:cNvPr id="1795" name="Google Shape;1795;p48"/>
          <p:cNvSpPr txBox="1">
            <a:spLocks noGrp="1"/>
          </p:cNvSpPr>
          <p:nvPr>
            <p:ph type="title" idx="2"/>
          </p:nvPr>
        </p:nvSpPr>
        <p:spPr>
          <a:xfrm>
            <a:off x="3639861" y="2306081"/>
            <a:ext cx="186427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NOT AS UNIQUE</a:t>
            </a:r>
          </a:p>
        </p:txBody>
      </p:sp>
      <p:sp>
        <p:nvSpPr>
          <p:cNvPr id="1797" name="Google Shape;1797;p48"/>
          <p:cNvSpPr txBox="1">
            <a:spLocks noGrp="1"/>
          </p:cNvSpPr>
          <p:nvPr>
            <p:ph type="title" idx="4"/>
          </p:nvPr>
        </p:nvSpPr>
        <p:spPr>
          <a:xfrm>
            <a:off x="6197181" y="1712432"/>
            <a:ext cx="172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NO WALKING UP TO THE FOOT</a:t>
            </a:r>
          </a:p>
        </p:txBody>
      </p:sp>
    </p:spTree>
    <p:extLst>
      <p:ext uri="{BB962C8B-B14F-4D97-AF65-F5344CB8AC3E}">
        <p14:creationId xmlns:p14="http://schemas.microsoft.com/office/powerpoint/2010/main" val="1298833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2"/>
          <p:cNvSpPr/>
          <p:nvPr/>
        </p:nvSpPr>
        <p:spPr>
          <a:xfrm>
            <a:off x="-152400" y="3798074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5" name="Google Shape;2135;p62"/>
          <p:cNvSpPr txBox="1">
            <a:spLocks noGrp="1"/>
          </p:cNvSpPr>
          <p:nvPr>
            <p:ph type="title"/>
          </p:nvPr>
        </p:nvSpPr>
        <p:spPr>
          <a:xfrm>
            <a:off x="1937236" y="1791768"/>
            <a:ext cx="551081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0" dirty="0"/>
              <a:t>THANK YOU!</a:t>
            </a:r>
          </a:p>
        </p:txBody>
      </p:sp>
      <p:sp>
        <p:nvSpPr>
          <p:cNvPr id="2137" name="Google Shape;2137;p62"/>
          <p:cNvSpPr/>
          <p:nvPr/>
        </p:nvSpPr>
        <p:spPr>
          <a:xfrm>
            <a:off x="3772097" y="3307077"/>
            <a:ext cx="6397602" cy="2622792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5DD5A-E2BD-4006-84F7-5F75D5CEC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7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1"/>
          <p:cNvSpPr txBox="1">
            <a:spLocks noGrp="1"/>
          </p:cNvSpPr>
          <p:nvPr>
            <p:ph type="subTitle" idx="1"/>
          </p:nvPr>
        </p:nvSpPr>
        <p:spPr>
          <a:xfrm>
            <a:off x="922825" y="2770600"/>
            <a:ext cx="4839300" cy="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043" name="Google Shape;1043;p41"/>
          <p:cNvSpPr txBox="1">
            <a:spLocks noGrp="1"/>
          </p:cNvSpPr>
          <p:nvPr>
            <p:ph type="title"/>
          </p:nvPr>
        </p:nvSpPr>
        <p:spPr>
          <a:xfrm>
            <a:off x="922825" y="1984650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INSIDE THE FOREST</a:t>
            </a:r>
          </a:p>
        </p:txBody>
      </p:sp>
      <p:sp>
        <p:nvSpPr>
          <p:cNvPr id="1044" name="Google Shape;1044;p41"/>
          <p:cNvSpPr txBox="1">
            <a:spLocks noGrp="1"/>
          </p:cNvSpPr>
          <p:nvPr>
            <p:ph type="title" idx="2"/>
          </p:nvPr>
        </p:nvSpPr>
        <p:spPr>
          <a:xfrm>
            <a:off x="922825" y="955900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5" name="Google Shape;1045;p41"/>
          <p:cNvSpPr/>
          <p:nvPr/>
        </p:nvSpPr>
        <p:spPr>
          <a:xfrm>
            <a:off x="10356601" y="2090726"/>
            <a:ext cx="121183" cy="213777"/>
          </a:xfrm>
          <a:custGeom>
            <a:avLst/>
            <a:gdLst/>
            <a:ahLst/>
            <a:cxnLst/>
            <a:rect l="l" t="t" r="r" b="b"/>
            <a:pathLst>
              <a:path w="425" h="685" extrusionOk="0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41"/>
          <p:cNvSpPr/>
          <p:nvPr/>
        </p:nvSpPr>
        <p:spPr>
          <a:xfrm>
            <a:off x="10585201" y="1252526"/>
            <a:ext cx="121183" cy="213777"/>
          </a:xfrm>
          <a:custGeom>
            <a:avLst/>
            <a:gdLst/>
            <a:ahLst/>
            <a:cxnLst/>
            <a:rect l="l" t="t" r="r" b="b"/>
            <a:pathLst>
              <a:path w="425" h="685" extrusionOk="0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1"/>
          <p:cNvSpPr/>
          <p:nvPr/>
        </p:nvSpPr>
        <p:spPr>
          <a:xfrm>
            <a:off x="9747001" y="1862126"/>
            <a:ext cx="121183" cy="213777"/>
          </a:xfrm>
          <a:custGeom>
            <a:avLst/>
            <a:gdLst/>
            <a:ahLst/>
            <a:cxnLst/>
            <a:rect l="l" t="t" r="r" b="b"/>
            <a:pathLst>
              <a:path w="425" h="685" extrusionOk="0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8" name="Google Shape;1048;p41"/>
          <p:cNvGrpSpPr/>
          <p:nvPr/>
        </p:nvGrpSpPr>
        <p:grpSpPr>
          <a:xfrm>
            <a:off x="5407176" y="593708"/>
            <a:ext cx="6615475" cy="4655959"/>
            <a:chOff x="5199251" y="593708"/>
            <a:chExt cx="6615475" cy="4655959"/>
          </a:xfrm>
        </p:grpSpPr>
        <p:grpSp>
          <p:nvGrpSpPr>
            <p:cNvPr id="1049" name="Google Shape;1049;p41"/>
            <p:cNvGrpSpPr/>
            <p:nvPr/>
          </p:nvGrpSpPr>
          <p:grpSpPr>
            <a:xfrm>
              <a:off x="5199251" y="593708"/>
              <a:ext cx="6615475" cy="4655959"/>
              <a:chOff x="2972900" y="2107950"/>
              <a:chExt cx="580025" cy="372975"/>
            </a:xfrm>
          </p:grpSpPr>
          <p:sp>
            <p:nvSpPr>
              <p:cNvPr id="1050" name="Google Shape;1050;p41"/>
              <p:cNvSpPr/>
              <p:nvPr/>
            </p:nvSpPr>
            <p:spPr>
              <a:xfrm>
                <a:off x="3007850" y="2209050"/>
                <a:ext cx="94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377" h="746" extrusionOk="0">
                    <a:moveTo>
                      <a:pt x="182" y="1"/>
                    </a:moveTo>
                    <a:cubicBezTo>
                      <a:pt x="104" y="68"/>
                      <a:pt x="61" y="128"/>
                      <a:pt x="37" y="189"/>
                    </a:cubicBezTo>
                    <a:cubicBezTo>
                      <a:pt x="7" y="255"/>
                      <a:pt x="1" y="316"/>
                      <a:pt x="1" y="376"/>
                    </a:cubicBezTo>
                    <a:cubicBezTo>
                      <a:pt x="1" y="443"/>
                      <a:pt x="13" y="503"/>
                      <a:pt x="43" y="564"/>
                    </a:cubicBezTo>
                    <a:cubicBezTo>
                      <a:pt x="73" y="625"/>
                      <a:pt x="116" y="685"/>
                      <a:pt x="194" y="746"/>
                    </a:cubicBezTo>
                    <a:cubicBezTo>
                      <a:pt x="273" y="685"/>
                      <a:pt x="309" y="619"/>
                      <a:pt x="340" y="558"/>
                    </a:cubicBezTo>
                    <a:cubicBezTo>
                      <a:pt x="370" y="491"/>
                      <a:pt x="376" y="431"/>
                      <a:pt x="376" y="370"/>
                    </a:cubicBezTo>
                    <a:cubicBezTo>
                      <a:pt x="376" y="304"/>
                      <a:pt x="364" y="237"/>
                      <a:pt x="334" y="177"/>
                    </a:cubicBezTo>
                    <a:cubicBezTo>
                      <a:pt x="303" y="122"/>
                      <a:pt x="267" y="55"/>
                      <a:pt x="182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1"/>
              <p:cNvSpPr/>
              <p:nvPr/>
            </p:nvSpPr>
            <p:spPr>
              <a:xfrm>
                <a:off x="3036450" y="2274750"/>
                <a:ext cx="957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746" extrusionOk="0">
                    <a:moveTo>
                      <a:pt x="243" y="1"/>
                    </a:moveTo>
                    <a:cubicBezTo>
                      <a:pt x="152" y="55"/>
                      <a:pt x="104" y="110"/>
                      <a:pt x="68" y="170"/>
                    </a:cubicBezTo>
                    <a:cubicBezTo>
                      <a:pt x="37" y="231"/>
                      <a:pt x="13" y="291"/>
                      <a:pt x="7" y="352"/>
                    </a:cubicBezTo>
                    <a:cubicBezTo>
                      <a:pt x="1" y="412"/>
                      <a:pt x="1" y="473"/>
                      <a:pt x="19" y="539"/>
                    </a:cubicBezTo>
                    <a:cubicBezTo>
                      <a:pt x="43" y="612"/>
                      <a:pt x="74" y="679"/>
                      <a:pt x="140" y="745"/>
                    </a:cubicBezTo>
                    <a:cubicBezTo>
                      <a:pt x="225" y="691"/>
                      <a:pt x="279" y="642"/>
                      <a:pt x="316" y="576"/>
                    </a:cubicBezTo>
                    <a:cubicBezTo>
                      <a:pt x="346" y="521"/>
                      <a:pt x="370" y="455"/>
                      <a:pt x="376" y="400"/>
                    </a:cubicBezTo>
                    <a:cubicBezTo>
                      <a:pt x="382" y="340"/>
                      <a:pt x="382" y="273"/>
                      <a:pt x="364" y="206"/>
                    </a:cubicBezTo>
                    <a:cubicBezTo>
                      <a:pt x="346" y="140"/>
                      <a:pt x="310" y="73"/>
                      <a:pt x="243" y="1"/>
                    </a:cubicBezTo>
                    <a:close/>
                  </a:path>
                </a:pathLst>
              </a:custGeom>
              <a:solidFill>
                <a:srgbClr val="5364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41"/>
              <p:cNvGrpSpPr/>
              <p:nvPr/>
            </p:nvGrpSpPr>
            <p:grpSpPr>
              <a:xfrm>
                <a:off x="2972900" y="2107950"/>
                <a:ext cx="580025" cy="372975"/>
                <a:chOff x="2972900" y="2107950"/>
                <a:chExt cx="580025" cy="372975"/>
              </a:xfrm>
            </p:grpSpPr>
            <p:sp>
              <p:nvSpPr>
                <p:cNvPr id="1053" name="Google Shape;1053;p41"/>
                <p:cNvSpPr/>
                <p:nvPr/>
              </p:nvSpPr>
              <p:spPr>
                <a:xfrm>
                  <a:off x="3123800" y="2318975"/>
                  <a:ext cx="104125" cy="5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180" extrusionOk="0">
                      <a:moveTo>
                        <a:pt x="41" y="1"/>
                      </a:moveTo>
                      <a:cubicBezTo>
                        <a:pt x="40" y="1"/>
                        <a:pt x="37" y="2"/>
                        <a:pt x="37" y="6"/>
                      </a:cubicBezTo>
                      <a:cubicBezTo>
                        <a:pt x="43" y="2"/>
                        <a:pt x="43" y="1"/>
                        <a:pt x="41" y="1"/>
                      </a:cubicBezTo>
                      <a:close/>
                      <a:moveTo>
                        <a:pt x="37" y="6"/>
                      </a:moveTo>
                      <a:cubicBezTo>
                        <a:pt x="6" y="54"/>
                        <a:pt x="0" y="121"/>
                        <a:pt x="6" y="187"/>
                      </a:cubicBezTo>
                      <a:cubicBezTo>
                        <a:pt x="6" y="187"/>
                        <a:pt x="6" y="187"/>
                        <a:pt x="6" y="188"/>
                      </a:cubicBezTo>
                      <a:lnTo>
                        <a:pt x="6" y="188"/>
                      </a:lnTo>
                      <a:cubicBezTo>
                        <a:pt x="7" y="124"/>
                        <a:pt x="10" y="58"/>
                        <a:pt x="37" y="6"/>
                      </a:cubicBezTo>
                      <a:close/>
                      <a:moveTo>
                        <a:pt x="6" y="188"/>
                      </a:moveTo>
                      <a:cubicBezTo>
                        <a:pt x="6" y="198"/>
                        <a:pt x="6" y="208"/>
                        <a:pt x="6" y="217"/>
                      </a:cubicBezTo>
                      <a:cubicBezTo>
                        <a:pt x="10" y="228"/>
                        <a:pt x="15" y="237"/>
                        <a:pt x="20" y="247"/>
                      </a:cubicBezTo>
                      <a:lnTo>
                        <a:pt x="20" y="247"/>
                      </a:lnTo>
                      <a:cubicBezTo>
                        <a:pt x="14" y="228"/>
                        <a:pt x="10" y="208"/>
                        <a:pt x="6" y="188"/>
                      </a:cubicBezTo>
                      <a:close/>
                      <a:moveTo>
                        <a:pt x="20" y="247"/>
                      </a:moveTo>
                      <a:lnTo>
                        <a:pt x="20" y="247"/>
                      </a:lnTo>
                      <a:cubicBezTo>
                        <a:pt x="32" y="291"/>
                        <a:pt x="50" y="333"/>
                        <a:pt x="79" y="375"/>
                      </a:cubicBezTo>
                      <a:cubicBezTo>
                        <a:pt x="115" y="447"/>
                        <a:pt x="176" y="490"/>
                        <a:pt x="230" y="550"/>
                      </a:cubicBezTo>
                      <a:cubicBezTo>
                        <a:pt x="279" y="611"/>
                        <a:pt x="327" y="684"/>
                        <a:pt x="394" y="738"/>
                      </a:cubicBezTo>
                      <a:cubicBezTo>
                        <a:pt x="424" y="768"/>
                        <a:pt x="454" y="793"/>
                        <a:pt x="485" y="823"/>
                      </a:cubicBezTo>
                      <a:cubicBezTo>
                        <a:pt x="515" y="847"/>
                        <a:pt x="545" y="871"/>
                        <a:pt x="576" y="902"/>
                      </a:cubicBezTo>
                      <a:cubicBezTo>
                        <a:pt x="606" y="926"/>
                        <a:pt x="636" y="950"/>
                        <a:pt x="666" y="974"/>
                      </a:cubicBezTo>
                      <a:cubicBezTo>
                        <a:pt x="697" y="998"/>
                        <a:pt x="733" y="1023"/>
                        <a:pt x="763" y="1041"/>
                      </a:cubicBezTo>
                      <a:cubicBezTo>
                        <a:pt x="836" y="1095"/>
                        <a:pt x="902" y="1156"/>
                        <a:pt x="975" y="1192"/>
                      </a:cubicBezTo>
                      <a:cubicBezTo>
                        <a:pt x="1054" y="1229"/>
                        <a:pt x="1139" y="1271"/>
                        <a:pt x="1211" y="1301"/>
                      </a:cubicBezTo>
                      <a:cubicBezTo>
                        <a:pt x="1290" y="1337"/>
                        <a:pt x="1369" y="1356"/>
                        <a:pt x="1453" y="1386"/>
                      </a:cubicBezTo>
                      <a:cubicBezTo>
                        <a:pt x="1532" y="1416"/>
                        <a:pt x="1611" y="1428"/>
                        <a:pt x="1696" y="1453"/>
                      </a:cubicBezTo>
                      <a:cubicBezTo>
                        <a:pt x="1780" y="1471"/>
                        <a:pt x="1853" y="1507"/>
                        <a:pt x="1932" y="1525"/>
                      </a:cubicBezTo>
                      <a:cubicBezTo>
                        <a:pt x="2016" y="1549"/>
                        <a:pt x="2089" y="1568"/>
                        <a:pt x="2174" y="1586"/>
                      </a:cubicBezTo>
                      <a:cubicBezTo>
                        <a:pt x="2259" y="1610"/>
                        <a:pt x="2337" y="1616"/>
                        <a:pt x="2416" y="1640"/>
                      </a:cubicBezTo>
                      <a:cubicBezTo>
                        <a:pt x="2501" y="1664"/>
                        <a:pt x="2573" y="1701"/>
                        <a:pt x="2652" y="1719"/>
                      </a:cubicBezTo>
                      <a:cubicBezTo>
                        <a:pt x="2725" y="1737"/>
                        <a:pt x="2816" y="1731"/>
                        <a:pt x="2894" y="1755"/>
                      </a:cubicBezTo>
                      <a:cubicBezTo>
                        <a:pt x="2967" y="1773"/>
                        <a:pt x="3046" y="1822"/>
                        <a:pt x="3118" y="1846"/>
                      </a:cubicBezTo>
                      <a:cubicBezTo>
                        <a:pt x="3185" y="1870"/>
                        <a:pt x="3264" y="1876"/>
                        <a:pt x="3330" y="1901"/>
                      </a:cubicBezTo>
                      <a:lnTo>
                        <a:pt x="3536" y="1967"/>
                      </a:lnTo>
                      <a:cubicBezTo>
                        <a:pt x="3603" y="1991"/>
                        <a:pt x="3681" y="1997"/>
                        <a:pt x="3748" y="2010"/>
                      </a:cubicBezTo>
                      <a:cubicBezTo>
                        <a:pt x="3815" y="2034"/>
                        <a:pt x="3875" y="2064"/>
                        <a:pt x="3942" y="2088"/>
                      </a:cubicBezTo>
                      <a:cubicBezTo>
                        <a:pt x="4002" y="2112"/>
                        <a:pt x="4075" y="2143"/>
                        <a:pt x="4123" y="2179"/>
                      </a:cubicBezTo>
                      <a:cubicBezTo>
                        <a:pt x="4124" y="2180"/>
                        <a:pt x="4125" y="2180"/>
                        <a:pt x="4126" y="2180"/>
                      </a:cubicBezTo>
                      <a:cubicBezTo>
                        <a:pt x="4140" y="2180"/>
                        <a:pt x="4165" y="2148"/>
                        <a:pt x="4154" y="2143"/>
                      </a:cubicBezTo>
                      <a:cubicBezTo>
                        <a:pt x="4105" y="2088"/>
                        <a:pt x="4027" y="2052"/>
                        <a:pt x="3960" y="2010"/>
                      </a:cubicBezTo>
                      <a:cubicBezTo>
                        <a:pt x="3893" y="1973"/>
                        <a:pt x="3809" y="1961"/>
                        <a:pt x="3730" y="1931"/>
                      </a:cubicBezTo>
                      <a:cubicBezTo>
                        <a:pt x="3657" y="1907"/>
                        <a:pt x="3591" y="1858"/>
                        <a:pt x="3506" y="1840"/>
                      </a:cubicBezTo>
                      <a:cubicBezTo>
                        <a:pt x="3427" y="1816"/>
                        <a:pt x="3348" y="1792"/>
                        <a:pt x="3270" y="1761"/>
                      </a:cubicBezTo>
                      <a:cubicBezTo>
                        <a:pt x="3197" y="1731"/>
                        <a:pt x="3112" y="1707"/>
                        <a:pt x="3034" y="1689"/>
                      </a:cubicBezTo>
                      <a:cubicBezTo>
                        <a:pt x="2961" y="1664"/>
                        <a:pt x="2876" y="1628"/>
                        <a:pt x="2804" y="1604"/>
                      </a:cubicBezTo>
                      <a:cubicBezTo>
                        <a:pt x="2719" y="1580"/>
                        <a:pt x="2640" y="1555"/>
                        <a:pt x="2561" y="1537"/>
                      </a:cubicBezTo>
                      <a:cubicBezTo>
                        <a:pt x="2477" y="1513"/>
                        <a:pt x="2398" y="1483"/>
                        <a:pt x="2325" y="1453"/>
                      </a:cubicBezTo>
                      <a:cubicBezTo>
                        <a:pt x="2247" y="1428"/>
                        <a:pt x="2156" y="1416"/>
                        <a:pt x="2083" y="1392"/>
                      </a:cubicBezTo>
                      <a:cubicBezTo>
                        <a:pt x="2004" y="1362"/>
                        <a:pt x="1938" y="1307"/>
                        <a:pt x="1853" y="1277"/>
                      </a:cubicBezTo>
                      <a:cubicBezTo>
                        <a:pt x="1780" y="1247"/>
                        <a:pt x="1696" y="1222"/>
                        <a:pt x="1623" y="1192"/>
                      </a:cubicBezTo>
                      <a:lnTo>
                        <a:pt x="1393" y="1101"/>
                      </a:lnTo>
                      <a:cubicBezTo>
                        <a:pt x="1320" y="1071"/>
                        <a:pt x="1241" y="1041"/>
                        <a:pt x="1169" y="1017"/>
                      </a:cubicBezTo>
                      <a:cubicBezTo>
                        <a:pt x="1090" y="986"/>
                        <a:pt x="1017" y="968"/>
                        <a:pt x="939" y="938"/>
                      </a:cubicBezTo>
                      <a:cubicBezTo>
                        <a:pt x="866" y="908"/>
                        <a:pt x="793" y="859"/>
                        <a:pt x="727" y="829"/>
                      </a:cubicBezTo>
                      <a:cubicBezTo>
                        <a:pt x="660" y="793"/>
                        <a:pt x="582" y="756"/>
                        <a:pt x="521" y="708"/>
                      </a:cubicBezTo>
                      <a:lnTo>
                        <a:pt x="321" y="550"/>
                      </a:lnTo>
                      <a:cubicBezTo>
                        <a:pt x="261" y="496"/>
                        <a:pt x="200" y="441"/>
                        <a:pt x="146" y="393"/>
                      </a:cubicBezTo>
                      <a:cubicBezTo>
                        <a:pt x="99" y="347"/>
                        <a:pt x="49" y="301"/>
                        <a:pt x="20" y="247"/>
                      </a:cubicBezTo>
                      <a:close/>
                    </a:path>
                  </a:pathLst>
                </a:custGeom>
                <a:solidFill>
                  <a:srgbClr val="73625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41"/>
                <p:cNvSpPr/>
                <p:nvPr/>
              </p:nvSpPr>
              <p:spPr>
                <a:xfrm>
                  <a:off x="3336387" y="2303050"/>
                  <a:ext cx="167125" cy="6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2659" extrusionOk="0">
                      <a:moveTo>
                        <a:pt x="1726" y="1309"/>
                      </a:moveTo>
                      <a:cubicBezTo>
                        <a:pt x="1732" y="1327"/>
                        <a:pt x="1744" y="1339"/>
                        <a:pt x="1750" y="1363"/>
                      </a:cubicBezTo>
                      <a:cubicBezTo>
                        <a:pt x="1744" y="1363"/>
                        <a:pt x="1726" y="1369"/>
                        <a:pt x="1720" y="1369"/>
                      </a:cubicBezTo>
                      <a:cubicBezTo>
                        <a:pt x="1714" y="1363"/>
                        <a:pt x="1714" y="1345"/>
                        <a:pt x="1708" y="1339"/>
                      </a:cubicBezTo>
                      <a:cubicBezTo>
                        <a:pt x="1714" y="1333"/>
                        <a:pt x="1720" y="1315"/>
                        <a:pt x="1720" y="1309"/>
                      </a:cubicBezTo>
                      <a:close/>
                      <a:moveTo>
                        <a:pt x="3936" y="1"/>
                      </a:moveTo>
                      <a:cubicBezTo>
                        <a:pt x="3766" y="98"/>
                        <a:pt x="3663" y="213"/>
                        <a:pt x="3591" y="334"/>
                      </a:cubicBezTo>
                      <a:cubicBezTo>
                        <a:pt x="3542" y="400"/>
                        <a:pt x="3512" y="467"/>
                        <a:pt x="3494" y="546"/>
                      </a:cubicBezTo>
                      <a:cubicBezTo>
                        <a:pt x="3470" y="521"/>
                        <a:pt x="3439" y="497"/>
                        <a:pt x="3409" y="485"/>
                      </a:cubicBezTo>
                      <a:cubicBezTo>
                        <a:pt x="3403" y="461"/>
                        <a:pt x="3391" y="431"/>
                        <a:pt x="3385" y="406"/>
                      </a:cubicBezTo>
                      <a:cubicBezTo>
                        <a:pt x="3343" y="279"/>
                        <a:pt x="3264" y="152"/>
                        <a:pt x="3119" y="7"/>
                      </a:cubicBezTo>
                      <a:cubicBezTo>
                        <a:pt x="2955" y="122"/>
                        <a:pt x="2864" y="237"/>
                        <a:pt x="2798" y="358"/>
                      </a:cubicBezTo>
                      <a:cubicBezTo>
                        <a:pt x="2798" y="364"/>
                        <a:pt x="2786" y="370"/>
                        <a:pt x="2786" y="370"/>
                      </a:cubicBezTo>
                      <a:cubicBezTo>
                        <a:pt x="2786" y="310"/>
                        <a:pt x="2780" y="249"/>
                        <a:pt x="2767" y="188"/>
                      </a:cubicBezTo>
                      <a:cubicBezTo>
                        <a:pt x="2753" y="188"/>
                        <a:pt x="2739" y="187"/>
                        <a:pt x="2726" y="187"/>
                      </a:cubicBezTo>
                      <a:cubicBezTo>
                        <a:pt x="2611" y="187"/>
                        <a:pt x="2516" y="209"/>
                        <a:pt x="2434" y="225"/>
                      </a:cubicBezTo>
                      <a:cubicBezTo>
                        <a:pt x="2416" y="176"/>
                        <a:pt x="2392" y="122"/>
                        <a:pt x="2362" y="67"/>
                      </a:cubicBezTo>
                      <a:cubicBezTo>
                        <a:pt x="2168" y="122"/>
                        <a:pt x="2047" y="207"/>
                        <a:pt x="1938" y="297"/>
                      </a:cubicBezTo>
                      <a:cubicBezTo>
                        <a:pt x="1859" y="370"/>
                        <a:pt x="1799" y="449"/>
                        <a:pt x="1750" y="540"/>
                      </a:cubicBezTo>
                      <a:cubicBezTo>
                        <a:pt x="1726" y="485"/>
                        <a:pt x="1696" y="425"/>
                        <a:pt x="1666" y="364"/>
                      </a:cubicBezTo>
                      <a:cubicBezTo>
                        <a:pt x="1635" y="370"/>
                        <a:pt x="1605" y="388"/>
                        <a:pt x="1587" y="394"/>
                      </a:cubicBezTo>
                      <a:cubicBezTo>
                        <a:pt x="1532" y="285"/>
                        <a:pt x="1466" y="182"/>
                        <a:pt x="1345" y="67"/>
                      </a:cubicBezTo>
                      <a:cubicBezTo>
                        <a:pt x="1175" y="182"/>
                        <a:pt x="1090" y="303"/>
                        <a:pt x="1024" y="425"/>
                      </a:cubicBezTo>
                      <a:cubicBezTo>
                        <a:pt x="1024" y="431"/>
                        <a:pt x="1018" y="431"/>
                        <a:pt x="1018" y="437"/>
                      </a:cubicBezTo>
                      <a:cubicBezTo>
                        <a:pt x="997" y="435"/>
                        <a:pt x="976" y="434"/>
                        <a:pt x="956" y="434"/>
                      </a:cubicBezTo>
                      <a:cubicBezTo>
                        <a:pt x="896" y="434"/>
                        <a:pt x="841" y="441"/>
                        <a:pt x="782" y="455"/>
                      </a:cubicBezTo>
                      <a:cubicBezTo>
                        <a:pt x="739" y="461"/>
                        <a:pt x="697" y="479"/>
                        <a:pt x="660" y="485"/>
                      </a:cubicBezTo>
                      <a:cubicBezTo>
                        <a:pt x="606" y="455"/>
                        <a:pt x="558" y="431"/>
                        <a:pt x="497" y="406"/>
                      </a:cubicBezTo>
                      <a:cubicBezTo>
                        <a:pt x="406" y="382"/>
                        <a:pt x="307" y="360"/>
                        <a:pt x="192" y="360"/>
                      </a:cubicBezTo>
                      <a:cubicBezTo>
                        <a:pt x="138" y="360"/>
                        <a:pt x="81" y="365"/>
                        <a:pt x="19" y="376"/>
                      </a:cubicBezTo>
                      <a:cubicBezTo>
                        <a:pt x="1" y="576"/>
                        <a:pt x="43" y="721"/>
                        <a:pt x="91" y="848"/>
                      </a:cubicBezTo>
                      <a:cubicBezTo>
                        <a:pt x="110" y="879"/>
                        <a:pt x="122" y="915"/>
                        <a:pt x="140" y="945"/>
                      </a:cubicBezTo>
                      <a:cubicBezTo>
                        <a:pt x="85" y="1054"/>
                        <a:pt x="49" y="1175"/>
                        <a:pt x="31" y="1339"/>
                      </a:cubicBezTo>
                      <a:cubicBezTo>
                        <a:pt x="142" y="1374"/>
                        <a:pt x="239" y="1386"/>
                        <a:pt x="327" y="1386"/>
                      </a:cubicBezTo>
                      <a:cubicBezTo>
                        <a:pt x="393" y="1386"/>
                        <a:pt x="452" y="1379"/>
                        <a:pt x="509" y="1369"/>
                      </a:cubicBezTo>
                      <a:cubicBezTo>
                        <a:pt x="545" y="1363"/>
                        <a:pt x="576" y="1357"/>
                        <a:pt x="606" y="1345"/>
                      </a:cubicBezTo>
                      <a:cubicBezTo>
                        <a:pt x="618" y="1345"/>
                        <a:pt x="624" y="1357"/>
                        <a:pt x="636" y="1357"/>
                      </a:cubicBezTo>
                      <a:cubicBezTo>
                        <a:pt x="736" y="1383"/>
                        <a:pt x="837" y="1400"/>
                        <a:pt x="965" y="1400"/>
                      </a:cubicBezTo>
                      <a:cubicBezTo>
                        <a:pt x="984" y="1400"/>
                        <a:pt x="1003" y="1400"/>
                        <a:pt x="1024" y="1399"/>
                      </a:cubicBezTo>
                      <a:cubicBezTo>
                        <a:pt x="1042" y="1484"/>
                        <a:pt x="1060" y="1569"/>
                        <a:pt x="1102" y="1660"/>
                      </a:cubicBezTo>
                      <a:cubicBezTo>
                        <a:pt x="1078" y="1708"/>
                        <a:pt x="1060" y="1763"/>
                        <a:pt x="1048" y="1823"/>
                      </a:cubicBezTo>
                      <a:cubicBezTo>
                        <a:pt x="1024" y="1944"/>
                        <a:pt x="1024" y="2071"/>
                        <a:pt x="1048" y="2211"/>
                      </a:cubicBezTo>
                      <a:cubicBezTo>
                        <a:pt x="1078" y="2344"/>
                        <a:pt x="1133" y="2483"/>
                        <a:pt x="1260" y="2634"/>
                      </a:cubicBezTo>
                      <a:cubicBezTo>
                        <a:pt x="1435" y="2550"/>
                        <a:pt x="1532" y="2447"/>
                        <a:pt x="1617" y="2344"/>
                      </a:cubicBezTo>
                      <a:cubicBezTo>
                        <a:pt x="1623" y="2416"/>
                        <a:pt x="1635" y="2489"/>
                        <a:pt x="1666" y="2574"/>
                      </a:cubicBezTo>
                      <a:cubicBezTo>
                        <a:pt x="1865" y="2550"/>
                        <a:pt x="1999" y="2483"/>
                        <a:pt x="2114" y="2404"/>
                      </a:cubicBezTo>
                      <a:cubicBezTo>
                        <a:pt x="2198" y="2344"/>
                        <a:pt x="2265" y="2283"/>
                        <a:pt x="2325" y="2211"/>
                      </a:cubicBezTo>
                      <a:lnTo>
                        <a:pt x="2483" y="2211"/>
                      </a:lnTo>
                      <a:cubicBezTo>
                        <a:pt x="2483" y="2223"/>
                        <a:pt x="2495" y="2241"/>
                        <a:pt x="2495" y="2247"/>
                      </a:cubicBezTo>
                      <a:cubicBezTo>
                        <a:pt x="2537" y="2374"/>
                        <a:pt x="2598" y="2513"/>
                        <a:pt x="2743" y="2659"/>
                      </a:cubicBezTo>
                      <a:cubicBezTo>
                        <a:pt x="2919" y="2550"/>
                        <a:pt x="3010" y="2435"/>
                        <a:pt x="3082" y="2326"/>
                      </a:cubicBezTo>
                      <a:cubicBezTo>
                        <a:pt x="3100" y="2301"/>
                        <a:pt x="3113" y="2271"/>
                        <a:pt x="3119" y="2247"/>
                      </a:cubicBezTo>
                      <a:cubicBezTo>
                        <a:pt x="3137" y="2307"/>
                        <a:pt x="3161" y="2374"/>
                        <a:pt x="3197" y="2453"/>
                      </a:cubicBezTo>
                      <a:cubicBezTo>
                        <a:pt x="3355" y="2416"/>
                        <a:pt x="3470" y="2362"/>
                        <a:pt x="3561" y="2295"/>
                      </a:cubicBezTo>
                      <a:cubicBezTo>
                        <a:pt x="3597" y="2307"/>
                        <a:pt x="3633" y="2314"/>
                        <a:pt x="3676" y="2326"/>
                      </a:cubicBezTo>
                      <a:cubicBezTo>
                        <a:pt x="3740" y="2334"/>
                        <a:pt x="3806" y="2343"/>
                        <a:pt x="3880" y="2343"/>
                      </a:cubicBezTo>
                      <a:cubicBezTo>
                        <a:pt x="3960" y="2343"/>
                        <a:pt x="4047" y="2333"/>
                        <a:pt x="4148" y="2301"/>
                      </a:cubicBezTo>
                      <a:cubicBezTo>
                        <a:pt x="4142" y="2102"/>
                        <a:pt x="4087" y="1962"/>
                        <a:pt x="4021" y="1841"/>
                      </a:cubicBezTo>
                      <a:cubicBezTo>
                        <a:pt x="3990" y="1793"/>
                        <a:pt x="3960" y="1750"/>
                        <a:pt x="3930" y="1708"/>
                      </a:cubicBezTo>
                      <a:cubicBezTo>
                        <a:pt x="3936" y="1666"/>
                        <a:pt x="3948" y="1617"/>
                        <a:pt x="3948" y="1569"/>
                      </a:cubicBezTo>
                      <a:cubicBezTo>
                        <a:pt x="3948" y="1514"/>
                        <a:pt x="3948" y="1466"/>
                        <a:pt x="3936" y="1417"/>
                      </a:cubicBezTo>
                      <a:lnTo>
                        <a:pt x="3936" y="1417"/>
                      </a:lnTo>
                      <a:cubicBezTo>
                        <a:pt x="3966" y="1460"/>
                        <a:pt x="3996" y="1508"/>
                        <a:pt x="4027" y="1545"/>
                      </a:cubicBezTo>
                      <a:cubicBezTo>
                        <a:pt x="4118" y="1641"/>
                        <a:pt x="4233" y="1738"/>
                        <a:pt x="4420" y="1817"/>
                      </a:cubicBezTo>
                      <a:cubicBezTo>
                        <a:pt x="4523" y="1672"/>
                        <a:pt x="4566" y="1539"/>
                        <a:pt x="4590" y="1417"/>
                      </a:cubicBezTo>
                      <a:cubicBezTo>
                        <a:pt x="4632" y="1448"/>
                        <a:pt x="4681" y="1466"/>
                        <a:pt x="4741" y="1496"/>
                      </a:cubicBezTo>
                      <a:cubicBezTo>
                        <a:pt x="4814" y="1611"/>
                        <a:pt x="4917" y="1726"/>
                        <a:pt x="5086" y="1823"/>
                      </a:cubicBezTo>
                      <a:cubicBezTo>
                        <a:pt x="5226" y="1678"/>
                        <a:pt x="5286" y="1545"/>
                        <a:pt x="5328" y="1405"/>
                      </a:cubicBezTo>
                      <a:cubicBezTo>
                        <a:pt x="5341" y="1387"/>
                        <a:pt x="5341" y="1369"/>
                        <a:pt x="5347" y="1345"/>
                      </a:cubicBezTo>
                      <a:cubicBezTo>
                        <a:pt x="5353" y="1339"/>
                        <a:pt x="5371" y="1339"/>
                        <a:pt x="5377" y="1333"/>
                      </a:cubicBezTo>
                      <a:lnTo>
                        <a:pt x="5377" y="1333"/>
                      </a:lnTo>
                      <a:cubicBezTo>
                        <a:pt x="5377" y="1345"/>
                        <a:pt x="5371" y="1357"/>
                        <a:pt x="5371" y="1369"/>
                      </a:cubicBezTo>
                      <a:cubicBezTo>
                        <a:pt x="5413" y="1387"/>
                        <a:pt x="5450" y="1399"/>
                        <a:pt x="5492" y="1417"/>
                      </a:cubicBezTo>
                      <a:cubicBezTo>
                        <a:pt x="5498" y="1430"/>
                        <a:pt x="5504" y="1436"/>
                        <a:pt x="5510" y="1454"/>
                      </a:cubicBezTo>
                      <a:cubicBezTo>
                        <a:pt x="5595" y="1557"/>
                        <a:pt x="5704" y="1666"/>
                        <a:pt x="5885" y="1757"/>
                      </a:cubicBezTo>
                      <a:cubicBezTo>
                        <a:pt x="5982" y="1635"/>
                        <a:pt x="6037" y="1520"/>
                        <a:pt x="6073" y="1417"/>
                      </a:cubicBezTo>
                      <a:cubicBezTo>
                        <a:pt x="6116" y="1399"/>
                        <a:pt x="6164" y="1375"/>
                        <a:pt x="6206" y="1357"/>
                      </a:cubicBezTo>
                      <a:cubicBezTo>
                        <a:pt x="6315" y="1296"/>
                        <a:pt x="6412" y="1218"/>
                        <a:pt x="6497" y="1103"/>
                      </a:cubicBezTo>
                      <a:cubicBezTo>
                        <a:pt x="6582" y="994"/>
                        <a:pt x="6648" y="860"/>
                        <a:pt x="6685" y="667"/>
                      </a:cubicBezTo>
                      <a:cubicBezTo>
                        <a:pt x="6549" y="594"/>
                        <a:pt x="6418" y="575"/>
                        <a:pt x="6295" y="575"/>
                      </a:cubicBezTo>
                      <a:cubicBezTo>
                        <a:pt x="6275" y="575"/>
                        <a:pt x="6256" y="575"/>
                        <a:pt x="6237" y="576"/>
                      </a:cubicBezTo>
                      <a:cubicBezTo>
                        <a:pt x="6146" y="582"/>
                        <a:pt x="6067" y="600"/>
                        <a:pt x="5988" y="630"/>
                      </a:cubicBezTo>
                      <a:cubicBezTo>
                        <a:pt x="5982" y="612"/>
                        <a:pt x="5976" y="600"/>
                        <a:pt x="5958" y="588"/>
                      </a:cubicBezTo>
                      <a:cubicBezTo>
                        <a:pt x="5946" y="570"/>
                        <a:pt x="5922" y="546"/>
                        <a:pt x="5904" y="521"/>
                      </a:cubicBezTo>
                      <a:cubicBezTo>
                        <a:pt x="5904" y="467"/>
                        <a:pt x="5904" y="425"/>
                        <a:pt x="5898" y="364"/>
                      </a:cubicBezTo>
                      <a:cubicBezTo>
                        <a:pt x="5831" y="358"/>
                        <a:pt x="5770" y="358"/>
                        <a:pt x="5710" y="358"/>
                      </a:cubicBezTo>
                      <a:cubicBezTo>
                        <a:pt x="5674" y="334"/>
                        <a:pt x="5631" y="310"/>
                        <a:pt x="5589" y="285"/>
                      </a:cubicBezTo>
                      <a:cubicBezTo>
                        <a:pt x="5559" y="328"/>
                        <a:pt x="5534" y="358"/>
                        <a:pt x="5510" y="388"/>
                      </a:cubicBezTo>
                      <a:cubicBezTo>
                        <a:pt x="5480" y="394"/>
                        <a:pt x="5450" y="400"/>
                        <a:pt x="5419" y="419"/>
                      </a:cubicBezTo>
                      <a:cubicBezTo>
                        <a:pt x="5322" y="455"/>
                        <a:pt x="5238" y="497"/>
                        <a:pt x="5165" y="558"/>
                      </a:cubicBezTo>
                      <a:cubicBezTo>
                        <a:pt x="5098" y="485"/>
                        <a:pt x="5014" y="406"/>
                        <a:pt x="4893" y="334"/>
                      </a:cubicBezTo>
                      <a:cubicBezTo>
                        <a:pt x="4862" y="364"/>
                        <a:pt x="4838" y="394"/>
                        <a:pt x="4814" y="419"/>
                      </a:cubicBezTo>
                      <a:cubicBezTo>
                        <a:pt x="4802" y="394"/>
                        <a:pt x="4777" y="370"/>
                        <a:pt x="4753" y="346"/>
                      </a:cubicBezTo>
                      <a:cubicBezTo>
                        <a:pt x="4662" y="249"/>
                        <a:pt x="4541" y="152"/>
                        <a:pt x="4360" y="86"/>
                      </a:cubicBezTo>
                      <a:cubicBezTo>
                        <a:pt x="4263" y="225"/>
                        <a:pt x="4220" y="358"/>
                        <a:pt x="4196" y="479"/>
                      </a:cubicBezTo>
                      <a:cubicBezTo>
                        <a:pt x="4190" y="455"/>
                        <a:pt x="4190" y="431"/>
                        <a:pt x="4178" y="406"/>
                      </a:cubicBezTo>
                      <a:cubicBezTo>
                        <a:pt x="4142" y="279"/>
                        <a:pt x="4075" y="146"/>
                        <a:pt x="3936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41"/>
                <p:cNvSpPr/>
                <p:nvPr/>
              </p:nvSpPr>
              <p:spPr>
                <a:xfrm>
                  <a:off x="3009525" y="2258100"/>
                  <a:ext cx="137000" cy="7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0" h="3022" extrusionOk="0">
                      <a:moveTo>
                        <a:pt x="2567" y="1"/>
                      </a:moveTo>
                      <a:cubicBezTo>
                        <a:pt x="2380" y="73"/>
                        <a:pt x="2265" y="170"/>
                        <a:pt x="2174" y="267"/>
                      </a:cubicBezTo>
                      <a:cubicBezTo>
                        <a:pt x="2125" y="315"/>
                        <a:pt x="2089" y="364"/>
                        <a:pt x="2059" y="418"/>
                      </a:cubicBezTo>
                      <a:cubicBezTo>
                        <a:pt x="2059" y="334"/>
                        <a:pt x="2059" y="243"/>
                        <a:pt x="2035" y="146"/>
                      </a:cubicBezTo>
                      <a:cubicBezTo>
                        <a:pt x="1841" y="146"/>
                        <a:pt x="1695" y="194"/>
                        <a:pt x="1568" y="255"/>
                      </a:cubicBezTo>
                      <a:cubicBezTo>
                        <a:pt x="1514" y="273"/>
                        <a:pt x="1478" y="303"/>
                        <a:pt x="1429" y="334"/>
                      </a:cubicBezTo>
                      <a:cubicBezTo>
                        <a:pt x="1399" y="303"/>
                        <a:pt x="1369" y="273"/>
                        <a:pt x="1332" y="243"/>
                      </a:cubicBezTo>
                      <a:cubicBezTo>
                        <a:pt x="1260" y="303"/>
                        <a:pt x="1199" y="364"/>
                        <a:pt x="1145" y="424"/>
                      </a:cubicBezTo>
                      <a:cubicBezTo>
                        <a:pt x="1138" y="424"/>
                        <a:pt x="1138" y="418"/>
                        <a:pt x="1126" y="418"/>
                      </a:cubicBezTo>
                      <a:cubicBezTo>
                        <a:pt x="1078" y="394"/>
                        <a:pt x="1023" y="376"/>
                        <a:pt x="969" y="358"/>
                      </a:cubicBezTo>
                      <a:cubicBezTo>
                        <a:pt x="902" y="328"/>
                        <a:pt x="836" y="297"/>
                        <a:pt x="757" y="285"/>
                      </a:cubicBezTo>
                      <a:cubicBezTo>
                        <a:pt x="688" y="273"/>
                        <a:pt x="616" y="262"/>
                        <a:pt x="534" y="262"/>
                      </a:cubicBezTo>
                      <a:cubicBezTo>
                        <a:pt x="458" y="262"/>
                        <a:pt x="375" y="271"/>
                        <a:pt x="279" y="297"/>
                      </a:cubicBezTo>
                      <a:cubicBezTo>
                        <a:pt x="279" y="346"/>
                        <a:pt x="291" y="388"/>
                        <a:pt x="297" y="424"/>
                      </a:cubicBezTo>
                      <a:cubicBezTo>
                        <a:pt x="200" y="479"/>
                        <a:pt x="97" y="545"/>
                        <a:pt x="0" y="667"/>
                      </a:cubicBezTo>
                      <a:cubicBezTo>
                        <a:pt x="121" y="830"/>
                        <a:pt x="242" y="921"/>
                        <a:pt x="364" y="981"/>
                      </a:cubicBezTo>
                      <a:cubicBezTo>
                        <a:pt x="479" y="1042"/>
                        <a:pt x="594" y="1066"/>
                        <a:pt x="703" y="1072"/>
                      </a:cubicBezTo>
                      <a:cubicBezTo>
                        <a:pt x="787" y="1127"/>
                        <a:pt x="872" y="1163"/>
                        <a:pt x="975" y="1193"/>
                      </a:cubicBezTo>
                      <a:cubicBezTo>
                        <a:pt x="993" y="1248"/>
                        <a:pt x="1005" y="1308"/>
                        <a:pt x="1030" y="1357"/>
                      </a:cubicBezTo>
                      <a:cubicBezTo>
                        <a:pt x="1090" y="1478"/>
                        <a:pt x="1169" y="1611"/>
                        <a:pt x="1326" y="1738"/>
                      </a:cubicBezTo>
                      <a:cubicBezTo>
                        <a:pt x="1441" y="1647"/>
                        <a:pt x="1514" y="1557"/>
                        <a:pt x="1574" y="1466"/>
                      </a:cubicBezTo>
                      <a:cubicBezTo>
                        <a:pt x="1574" y="1520"/>
                        <a:pt x="1580" y="1569"/>
                        <a:pt x="1593" y="1629"/>
                      </a:cubicBezTo>
                      <a:cubicBezTo>
                        <a:pt x="1659" y="1629"/>
                        <a:pt x="1720" y="1629"/>
                        <a:pt x="1780" y="1623"/>
                      </a:cubicBezTo>
                      <a:lnTo>
                        <a:pt x="1780" y="1732"/>
                      </a:lnTo>
                      <a:cubicBezTo>
                        <a:pt x="1786" y="1853"/>
                        <a:pt x="1823" y="1980"/>
                        <a:pt x="1883" y="2095"/>
                      </a:cubicBezTo>
                      <a:cubicBezTo>
                        <a:pt x="1901" y="2126"/>
                        <a:pt x="1926" y="2150"/>
                        <a:pt x="1938" y="2186"/>
                      </a:cubicBezTo>
                      <a:cubicBezTo>
                        <a:pt x="1944" y="2247"/>
                        <a:pt x="1956" y="2307"/>
                        <a:pt x="1974" y="2374"/>
                      </a:cubicBezTo>
                      <a:cubicBezTo>
                        <a:pt x="2022" y="2374"/>
                        <a:pt x="2065" y="2368"/>
                        <a:pt x="2107" y="2356"/>
                      </a:cubicBezTo>
                      <a:cubicBezTo>
                        <a:pt x="2137" y="2386"/>
                        <a:pt x="2174" y="2410"/>
                        <a:pt x="2210" y="2434"/>
                      </a:cubicBezTo>
                      <a:cubicBezTo>
                        <a:pt x="2265" y="2380"/>
                        <a:pt x="2307" y="2338"/>
                        <a:pt x="2349" y="2283"/>
                      </a:cubicBezTo>
                      <a:lnTo>
                        <a:pt x="2440" y="2235"/>
                      </a:lnTo>
                      <a:cubicBezTo>
                        <a:pt x="2561" y="2168"/>
                        <a:pt x="2652" y="2083"/>
                        <a:pt x="2725" y="1986"/>
                      </a:cubicBezTo>
                      <a:lnTo>
                        <a:pt x="2779" y="1986"/>
                      </a:lnTo>
                      <a:cubicBezTo>
                        <a:pt x="2791" y="2053"/>
                        <a:pt x="2810" y="2132"/>
                        <a:pt x="2840" y="2198"/>
                      </a:cubicBezTo>
                      <a:cubicBezTo>
                        <a:pt x="2900" y="2325"/>
                        <a:pt x="2973" y="2447"/>
                        <a:pt x="3136" y="2580"/>
                      </a:cubicBezTo>
                      <a:cubicBezTo>
                        <a:pt x="3294" y="2453"/>
                        <a:pt x="3379" y="2325"/>
                        <a:pt x="3439" y="2204"/>
                      </a:cubicBezTo>
                      <a:cubicBezTo>
                        <a:pt x="3469" y="2144"/>
                        <a:pt x="3482" y="2083"/>
                        <a:pt x="3500" y="2023"/>
                      </a:cubicBezTo>
                      <a:lnTo>
                        <a:pt x="3542" y="2023"/>
                      </a:lnTo>
                      <a:cubicBezTo>
                        <a:pt x="3591" y="2126"/>
                        <a:pt x="3651" y="2223"/>
                        <a:pt x="3742" y="2307"/>
                      </a:cubicBezTo>
                      <a:lnTo>
                        <a:pt x="3760" y="2416"/>
                      </a:lnTo>
                      <a:cubicBezTo>
                        <a:pt x="3802" y="2537"/>
                        <a:pt x="3851" y="2652"/>
                        <a:pt x="3942" y="2749"/>
                      </a:cubicBezTo>
                      <a:cubicBezTo>
                        <a:pt x="4032" y="2858"/>
                        <a:pt x="4148" y="2949"/>
                        <a:pt x="4335" y="3022"/>
                      </a:cubicBezTo>
                      <a:cubicBezTo>
                        <a:pt x="4450" y="2858"/>
                        <a:pt x="4499" y="2719"/>
                        <a:pt x="4517" y="2586"/>
                      </a:cubicBezTo>
                      <a:cubicBezTo>
                        <a:pt x="4529" y="2519"/>
                        <a:pt x="4535" y="2459"/>
                        <a:pt x="4529" y="2398"/>
                      </a:cubicBezTo>
                      <a:cubicBezTo>
                        <a:pt x="4656" y="2325"/>
                        <a:pt x="4747" y="2253"/>
                        <a:pt x="4820" y="2168"/>
                      </a:cubicBezTo>
                      <a:cubicBezTo>
                        <a:pt x="4832" y="2162"/>
                        <a:pt x="4838" y="2144"/>
                        <a:pt x="4844" y="2138"/>
                      </a:cubicBezTo>
                      <a:lnTo>
                        <a:pt x="4910" y="2114"/>
                      </a:lnTo>
                      <a:cubicBezTo>
                        <a:pt x="5044" y="2065"/>
                        <a:pt x="5140" y="1992"/>
                        <a:pt x="5231" y="1902"/>
                      </a:cubicBezTo>
                      <a:cubicBezTo>
                        <a:pt x="5316" y="1811"/>
                        <a:pt x="5383" y="1708"/>
                        <a:pt x="5425" y="1581"/>
                      </a:cubicBezTo>
                      <a:cubicBezTo>
                        <a:pt x="5455" y="1478"/>
                        <a:pt x="5479" y="1339"/>
                        <a:pt x="5455" y="1139"/>
                      </a:cubicBezTo>
                      <a:cubicBezTo>
                        <a:pt x="5420" y="1136"/>
                        <a:pt x="5387" y="1134"/>
                        <a:pt x="5355" y="1134"/>
                      </a:cubicBezTo>
                      <a:cubicBezTo>
                        <a:pt x="5209" y="1134"/>
                        <a:pt x="5093" y="1165"/>
                        <a:pt x="4989" y="1199"/>
                      </a:cubicBezTo>
                      <a:lnTo>
                        <a:pt x="4941" y="1224"/>
                      </a:lnTo>
                      <a:cubicBezTo>
                        <a:pt x="4922" y="1169"/>
                        <a:pt x="4880" y="1109"/>
                        <a:pt x="4844" y="1048"/>
                      </a:cubicBezTo>
                      <a:cubicBezTo>
                        <a:pt x="4814" y="1066"/>
                        <a:pt x="4789" y="1072"/>
                        <a:pt x="4759" y="1084"/>
                      </a:cubicBezTo>
                      <a:cubicBezTo>
                        <a:pt x="4753" y="1000"/>
                        <a:pt x="4741" y="927"/>
                        <a:pt x="4723" y="848"/>
                      </a:cubicBezTo>
                      <a:cubicBezTo>
                        <a:pt x="4686" y="721"/>
                        <a:pt x="4620" y="606"/>
                        <a:pt x="4541" y="515"/>
                      </a:cubicBezTo>
                      <a:cubicBezTo>
                        <a:pt x="4499" y="467"/>
                        <a:pt x="4438" y="412"/>
                        <a:pt x="4378" y="364"/>
                      </a:cubicBezTo>
                      <a:cubicBezTo>
                        <a:pt x="4378" y="297"/>
                        <a:pt x="4365" y="225"/>
                        <a:pt x="4353" y="140"/>
                      </a:cubicBezTo>
                      <a:cubicBezTo>
                        <a:pt x="4196" y="140"/>
                        <a:pt x="4075" y="170"/>
                        <a:pt x="3966" y="206"/>
                      </a:cubicBezTo>
                      <a:cubicBezTo>
                        <a:pt x="3905" y="200"/>
                        <a:pt x="3845" y="200"/>
                        <a:pt x="3772" y="200"/>
                      </a:cubicBezTo>
                      <a:cubicBezTo>
                        <a:pt x="3760" y="243"/>
                        <a:pt x="3754" y="285"/>
                        <a:pt x="3754" y="321"/>
                      </a:cubicBezTo>
                      <a:cubicBezTo>
                        <a:pt x="3700" y="358"/>
                        <a:pt x="3651" y="406"/>
                        <a:pt x="3609" y="455"/>
                      </a:cubicBezTo>
                      <a:cubicBezTo>
                        <a:pt x="3621" y="358"/>
                        <a:pt x="3621" y="255"/>
                        <a:pt x="3597" y="122"/>
                      </a:cubicBezTo>
                      <a:cubicBezTo>
                        <a:pt x="3585" y="121"/>
                        <a:pt x="3574" y="121"/>
                        <a:pt x="3563" y="121"/>
                      </a:cubicBezTo>
                      <a:cubicBezTo>
                        <a:pt x="3381" y="121"/>
                        <a:pt x="3250" y="168"/>
                        <a:pt x="3124" y="225"/>
                      </a:cubicBezTo>
                      <a:cubicBezTo>
                        <a:pt x="3003" y="285"/>
                        <a:pt x="2906" y="364"/>
                        <a:pt x="2822" y="455"/>
                      </a:cubicBezTo>
                      <a:cubicBezTo>
                        <a:pt x="2810" y="479"/>
                        <a:pt x="2785" y="503"/>
                        <a:pt x="2773" y="527"/>
                      </a:cubicBezTo>
                      <a:lnTo>
                        <a:pt x="2743" y="527"/>
                      </a:lnTo>
                      <a:cubicBezTo>
                        <a:pt x="2743" y="503"/>
                        <a:pt x="2743" y="473"/>
                        <a:pt x="2731" y="449"/>
                      </a:cubicBezTo>
                      <a:cubicBezTo>
                        <a:pt x="2719" y="315"/>
                        <a:pt x="2670" y="170"/>
                        <a:pt x="2567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41"/>
                <p:cNvSpPr/>
                <p:nvPr/>
              </p:nvSpPr>
              <p:spPr>
                <a:xfrm>
                  <a:off x="3403350" y="2339675"/>
                  <a:ext cx="101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740" extrusionOk="0">
                      <a:moveTo>
                        <a:pt x="140" y="1"/>
                      </a:moveTo>
                      <a:cubicBezTo>
                        <a:pt x="73" y="80"/>
                        <a:pt x="43" y="146"/>
                        <a:pt x="25" y="213"/>
                      </a:cubicBezTo>
                      <a:cubicBezTo>
                        <a:pt x="13" y="285"/>
                        <a:pt x="1" y="346"/>
                        <a:pt x="19" y="407"/>
                      </a:cubicBezTo>
                      <a:cubicBezTo>
                        <a:pt x="37" y="467"/>
                        <a:pt x="55" y="528"/>
                        <a:pt x="92" y="576"/>
                      </a:cubicBezTo>
                      <a:cubicBezTo>
                        <a:pt x="140" y="637"/>
                        <a:pt x="189" y="691"/>
                        <a:pt x="279" y="740"/>
                      </a:cubicBezTo>
                      <a:cubicBezTo>
                        <a:pt x="346" y="661"/>
                        <a:pt x="376" y="594"/>
                        <a:pt x="388" y="528"/>
                      </a:cubicBezTo>
                      <a:cubicBezTo>
                        <a:pt x="406" y="455"/>
                        <a:pt x="406" y="394"/>
                        <a:pt x="394" y="334"/>
                      </a:cubicBezTo>
                      <a:cubicBezTo>
                        <a:pt x="382" y="273"/>
                        <a:pt x="358" y="213"/>
                        <a:pt x="322" y="164"/>
                      </a:cubicBezTo>
                      <a:cubicBezTo>
                        <a:pt x="285" y="104"/>
                        <a:pt x="231" y="49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41"/>
                <p:cNvSpPr/>
                <p:nvPr/>
              </p:nvSpPr>
              <p:spPr>
                <a:xfrm>
                  <a:off x="3428950" y="2332575"/>
                  <a:ext cx="11975" cy="1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" h="631" extrusionOk="0">
                      <a:moveTo>
                        <a:pt x="30" y="0"/>
                      </a:moveTo>
                      <a:cubicBezTo>
                        <a:pt x="0" y="91"/>
                        <a:pt x="0" y="164"/>
                        <a:pt x="12" y="236"/>
                      </a:cubicBezTo>
                      <a:cubicBezTo>
                        <a:pt x="18" y="303"/>
                        <a:pt x="48" y="364"/>
                        <a:pt x="79" y="418"/>
                      </a:cubicBezTo>
                      <a:cubicBezTo>
                        <a:pt x="115" y="467"/>
                        <a:pt x="151" y="515"/>
                        <a:pt x="212" y="551"/>
                      </a:cubicBezTo>
                      <a:cubicBezTo>
                        <a:pt x="272" y="588"/>
                        <a:pt x="345" y="618"/>
                        <a:pt x="442" y="630"/>
                      </a:cubicBezTo>
                      <a:cubicBezTo>
                        <a:pt x="478" y="527"/>
                        <a:pt x="478" y="460"/>
                        <a:pt x="466" y="394"/>
                      </a:cubicBezTo>
                      <a:cubicBezTo>
                        <a:pt x="454" y="327"/>
                        <a:pt x="424" y="267"/>
                        <a:pt x="394" y="212"/>
                      </a:cubicBezTo>
                      <a:cubicBezTo>
                        <a:pt x="357" y="158"/>
                        <a:pt x="321" y="115"/>
                        <a:pt x="260" y="73"/>
                      </a:cubicBezTo>
                      <a:cubicBezTo>
                        <a:pt x="200" y="37"/>
                        <a:pt x="127" y="6"/>
                        <a:pt x="3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41"/>
                <p:cNvSpPr/>
                <p:nvPr/>
              </p:nvSpPr>
              <p:spPr>
                <a:xfrm>
                  <a:off x="3471775" y="2321525"/>
                  <a:ext cx="9850" cy="1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" h="727" extrusionOk="0">
                      <a:moveTo>
                        <a:pt x="122" y="0"/>
                      </a:moveTo>
                      <a:cubicBezTo>
                        <a:pt x="61" y="79"/>
                        <a:pt x="31" y="146"/>
                        <a:pt x="13" y="212"/>
                      </a:cubicBezTo>
                      <a:cubicBezTo>
                        <a:pt x="0" y="285"/>
                        <a:pt x="0" y="345"/>
                        <a:pt x="13" y="406"/>
                      </a:cubicBezTo>
                      <a:cubicBezTo>
                        <a:pt x="31" y="467"/>
                        <a:pt x="61" y="521"/>
                        <a:pt x="97" y="576"/>
                      </a:cubicBezTo>
                      <a:cubicBezTo>
                        <a:pt x="134" y="630"/>
                        <a:pt x="188" y="685"/>
                        <a:pt x="279" y="727"/>
                      </a:cubicBezTo>
                      <a:cubicBezTo>
                        <a:pt x="339" y="654"/>
                        <a:pt x="364" y="588"/>
                        <a:pt x="376" y="515"/>
                      </a:cubicBezTo>
                      <a:cubicBezTo>
                        <a:pt x="394" y="448"/>
                        <a:pt x="394" y="388"/>
                        <a:pt x="376" y="327"/>
                      </a:cubicBezTo>
                      <a:cubicBezTo>
                        <a:pt x="370" y="267"/>
                        <a:pt x="339" y="206"/>
                        <a:pt x="303" y="152"/>
                      </a:cubicBezTo>
                      <a:cubicBezTo>
                        <a:pt x="267" y="103"/>
                        <a:pt x="212" y="49"/>
                        <a:pt x="12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9" name="Google Shape;1059;p41"/>
                <p:cNvSpPr/>
                <p:nvPr/>
              </p:nvSpPr>
              <p:spPr>
                <a:xfrm>
                  <a:off x="3455725" y="2320775"/>
                  <a:ext cx="9425" cy="1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739" extrusionOk="0">
                      <a:moveTo>
                        <a:pt x="128" y="0"/>
                      </a:moveTo>
                      <a:cubicBezTo>
                        <a:pt x="61" y="79"/>
                        <a:pt x="31" y="145"/>
                        <a:pt x="13" y="212"/>
                      </a:cubicBezTo>
                      <a:cubicBezTo>
                        <a:pt x="1" y="285"/>
                        <a:pt x="1" y="345"/>
                        <a:pt x="7" y="406"/>
                      </a:cubicBezTo>
                      <a:cubicBezTo>
                        <a:pt x="13" y="466"/>
                        <a:pt x="37" y="527"/>
                        <a:pt x="73" y="575"/>
                      </a:cubicBezTo>
                      <a:cubicBezTo>
                        <a:pt x="110" y="630"/>
                        <a:pt x="158" y="690"/>
                        <a:pt x="249" y="739"/>
                      </a:cubicBezTo>
                      <a:cubicBezTo>
                        <a:pt x="309" y="660"/>
                        <a:pt x="340" y="593"/>
                        <a:pt x="364" y="527"/>
                      </a:cubicBezTo>
                      <a:cubicBezTo>
                        <a:pt x="376" y="466"/>
                        <a:pt x="376" y="394"/>
                        <a:pt x="370" y="333"/>
                      </a:cubicBezTo>
                      <a:cubicBezTo>
                        <a:pt x="364" y="273"/>
                        <a:pt x="340" y="224"/>
                        <a:pt x="303" y="164"/>
                      </a:cubicBezTo>
                      <a:cubicBezTo>
                        <a:pt x="261" y="109"/>
                        <a:pt x="219" y="49"/>
                        <a:pt x="12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0" name="Google Shape;1060;p41"/>
                <p:cNvSpPr/>
                <p:nvPr/>
              </p:nvSpPr>
              <p:spPr>
                <a:xfrm>
                  <a:off x="3178125" y="2199975"/>
                  <a:ext cx="193025" cy="28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11238" extrusionOk="0">
                      <a:moveTo>
                        <a:pt x="891" y="1"/>
                      </a:moveTo>
                      <a:lnTo>
                        <a:pt x="891" y="1"/>
                      </a:lnTo>
                      <a:cubicBezTo>
                        <a:pt x="1012" y="1611"/>
                        <a:pt x="1502" y="3197"/>
                        <a:pt x="2314" y="4602"/>
                      </a:cubicBezTo>
                      <a:cubicBezTo>
                        <a:pt x="2441" y="4820"/>
                        <a:pt x="2586" y="5056"/>
                        <a:pt x="2586" y="5310"/>
                      </a:cubicBezTo>
                      <a:cubicBezTo>
                        <a:pt x="2586" y="5456"/>
                        <a:pt x="2550" y="5589"/>
                        <a:pt x="2520" y="5734"/>
                      </a:cubicBezTo>
                      <a:cubicBezTo>
                        <a:pt x="2368" y="6430"/>
                        <a:pt x="2459" y="7175"/>
                        <a:pt x="2768" y="7817"/>
                      </a:cubicBezTo>
                      <a:cubicBezTo>
                        <a:pt x="2846" y="7974"/>
                        <a:pt x="2937" y="8126"/>
                        <a:pt x="2968" y="8301"/>
                      </a:cubicBezTo>
                      <a:cubicBezTo>
                        <a:pt x="3016" y="8634"/>
                        <a:pt x="2834" y="8943"/>
                        <a:pt x="2744" y="9270"/>
                      </a:cubicBezTo>
                      <a:cubicBezTo>
                        <a:pt x="2641" y="9670"/>
                        <a:pt x="2665" y="10118"/>
                        <a:pt x="2411" y="10451"/>
                      </a:cubicBezTo>
                      <a:cubicBezTo>
                        <a:pt x="2180" y="10759"/>
                        <a:pt x="1763" y="10856"/>
                        <a:pt x="1381" y="10941"/>
                      </a:cubicBezTo>
                      <a:lnTo>
                        <a:pt x="1" y="11238"/>
                      </a:lnTo>
                      <a:lnTo>
                        <a:pt x="7720" y="11238"/>
                      </a:lnTo>
                      <a:cubicBezTo>
                        <a:pt x="7690" y="11213"/>
                        <a:pt x="7648" y="11189"/>
                        <a:pt x="7617" y="11177"/>
                      </a:cubicBezTo>
                      <a:cubicBezTo>
                        <a:pt x="7200" y="10935"/>
                        <a:pt x="6703" y="10959"/>
                        <a:pt x="6249" y="10844"/>
                      </a:cubicBezTo>
                      <a:cubicBezTo>
                        <a:pt x="6086" y="10808"/>
                        <a:pt x="5928" y="10747"/>
                        <a:pt x="5795" y="10638"/>
                      </a:cubicBezTo>
                      <a:cubicBezTo>
                        <a:pt x="5383" y="10305"/>
                        <a:pt x="5420" y="9670"/>
                        <a:pt x="5250" y="9161"/>
                      </a:cubicBezTo>
                      <a:cubicBezTo>
                        <a:pt x="5171" y="8913"/>
                        <a:pt x="5026" y="8689"/>
                        <a:pt x="4929" y="8434"/>
                      </a:cubicBezTo>
                      <a:cubicBezTo>
                        <a:pt x="4820" y="8180"/>
                        <a:pt x="4766" y="7896"/>
                        <a:pt x="4760" y="7617"/>
                      </a:cubicBezTo>
                      <a:cubicBezTo>
                        <a:pt x="4929" y="6751"/>
                        <a:pt x="5335" y="5946"/>
                        <a:pt x="5728" y="5153"/>
                      </a:cubicBezTo>
                      <a:cubicBezTo>
                        <a:pt x="6394" y="3791"/>
                        <a:pt x="7006" y="2404"/>
                        <a:pt x="7569" y="1006"/>
                      </a:cubicBezTo>
                      <a:cubicBezTo>
                        <a:pt x="7424" y="982"/>
                        <a:pt x="7296" y="909"/>
                        <a:pt x="7218" y="788"/>
                      </a:cubicBezTo>
                      <a:cubicBezTo>
                        <a:pt x="7091" y="1617"/>
                        <a:pt x="6957" y="2489"/>
                        <a:pt x="6461" y="3179"/>
                      </a:cubicBezTo>
                      <a:cubicBezTo>
                        <a:pt x="6086" y="3706"/>
                        <a:pt x="5516" y="4106"/>
                        <a:pt x="5292" y="4711"/>
                      </a:cubicBezTo>
                      <a:cubicBezTo>
                        <a:pt x="5117" y="5189"/>
                        <a:pt x="5183" y="5752"/>
                        <a:pt x="4917" y="6182"/>
                      </a:cubicBezTo>
                      <a:cubicBezTo>
                        <a:pt x="4808" y="6370"/>
                        <a:pt x="4639" y="6521"/>
                        <a:pt x="4505" y="6703"/>
                      </a:cubicBezTo>
                      <a:cubicBezTo>
                        <a:pt x="4209" y="7084"/>
                        <a:pt x="4069" y="7563"/>
                        <a:pt x="3942" y="8029"/>
                      </a:cubicBezTo>
                      <a:cubicBezTo>
                        <a:pt x="3664" y="7841"/>
                        <a:pt x="3664" y="7436"/>
                        <a:pt x="3640" y="7096"/>
                      </a:cubicBezTo>
                      <a:cubicBezTo>
                        <a:pt x="3555" y="5904"/>
                        <a:pt x="2816" y="4875"/>
                        <a:pt x="2344" y="3767"/>
                      </a:cubicBezTo>
                      <a:cubicBezTo>
                        <a:pt x="2217" y="3458"/>
                        <a:pt x="2102" y="3137"/>
                        <a:pt x="1938" y="2852"/>
                      </a:cubicBezTo>
                      <a:cubicBezTo>
                        <a:pt x="1793" y="2610"/>
                        <a:pt x="1611" y="2386"/>
                        <a:pt x="1521" y="2126"/>
                      </a:cubicBezTo>
                      <a:cubicBezTo>
                        <a:pt x="1430" y="1859"/>
                        <a:pt x="1454" y="1575"/>
                        <a:pt x="1430" y="1296"/>
                      </a:cubicBezTo>
                      <a:cubicBezTo>
                        <a:pt x="1399" y="885"/>
                        <a:pt x="1284" y="473"/>
                        <a:pt x="1103" y="104"/>
                      </a:cubicBezTo>
                      <a:cubicBezTo>
                        <a:pt x="1024" y="104"/>
                        <a:pt x="939" y="67"/>
                        <a:pt x="89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1" name="Google Shape;1061;p41"/>
                <p:cNvSpPr/>
                <p:nvPr/>
              </p:nvSpPr>
              <p:spPr>
                <a:xfrm>
                  <a:off x="3267600" y="2278700"/>
                  <a:ext cx="31950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8" h="5280" extrusionOk="0">
                      <a:moveTo>
                        <a:pt x="751" y="0"/>
                      </a:moveTo>
                      <a:lnTo>
                        <a:pt x="751" y="0"/>
                      </a:lnTo>
                      <a:cubicBezTo>
                        <a:pt x="696" y="442"/>
                        <a:pt x="702" y="908"/>
                        <a:pt x="763" y="1362"/>
                      </a:cubicBezTo>
                      <a:cubicBezTo>
                        <a:pt x="787" y="1592"/>
                        <a:pt x="842" y="1816"/>
                        <a:pt x="872" y="2028"/>
                      </a:cubicBezTo>
                      <a:cubicBezTo>
                        <a:pt x="884" y="2131"/>
                        <a:pt x="896" y="2228"/>
                        <a:pt x="884" y="2331"/>
                      </a:cubicBezTo>
                      <a:cubicBezTo>
                        <a:pt x="884" y="2422"/>
                        <a:pt x="866" y="2513"/>
                        <a:pt x="836" y="2603"/>
                      </a:cubicBezTo>
                      <a:cubicBezTo>
                        <a:pt x="763" y="2791"/>
                        <a:pt x="660" y="2973"/>
                        <a:pt x="551" y="3179"/>
                      </a:cubicBezTo>
                      <a:cubicBezTo>
                        <a:pt x="442" y="3390"/>
                        <a:pt x="351" y="3614"/>
                        <a:pt x="279" y="3845"/>
                      </a:cubicBezTo>
                      <a:cubicBezTo>
                        <a:pt x="139" y="4299"/>
                        <a:pt x="67" y="4759"/>
                        <a:pt x="0" y="5207"/>
                      </a:cubicBezTo>
                      <a:lnTo>
                        <a:pt x="757" y="5279"/>
                      </a:lnTo>
                      <a:cubicBezTo>
                        <a:pt x="775" y="4831"/>
                        <a:pt x="781" y="4402"/>
                        <a:pt x="854" y="3984"/>
                      </a:cubicBezTo>
                      <a:cubicBezTo>
                        <a:pt x="890" y="3772"/>
                        <a:pt x="938" y="3578"/>
                        <a:pt x="1011" y="3378"/>
                      </a:cubicBezTo>
                      <a:cubicBezTo>
                        <a:pt x="1090" y="3179"/>
                        <a:pt x="1187" y="2955"/>
                        <a:pt x="1241" y="2706"/>
                      </a:cubicBezTo>
                      <a:cubicBezTo>
                        <a:pt x="1271" y="2585"/>
                        <a:pt x="1278" y="2452"/>
                        <a:pt x="1271" y="2319"/>
                      </a:cubicBezTo>
                      <a:cubicBezTo>
                        <a:pt x="1265" y="2192"/>
                        <a:pt x="1241" y="2071"/>
                        <a:pt x="1211" y="1956"/>
                      </a:cubicBezTo>
                      <a:cubicBezTo>
                        <a:pt x="1150" y="1732"/>
                        <a:pt x="1078" y="1526"/>
                        <a:pt x="1023" y="1314"/>
                      </a:cubicBezTo>
                      <a:cubicBezTo>
                        <a:pt x="914" y="890"/>
                        <a:pt x="854" y="454"/>
                        <a:pt x="848" y="6"/>
                      </a:cubicBezTo>
                      <a:lnTo>
                        <a:pt x="7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2" name="Google Shape;1062;p41"/>
                <p:cNvSpPr/>
                <p:nvPr/>
              </p:nvSpPr>
              <p:spPr>
                <a:xfrm>
                  <a:off x="3290300" y="2232825"/>
                  <a:ext cx="174525" cy="2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1" h="8907" extrusionOk="0">
                      <a:moveTo>
                        <a:pt x="6878" y="1"/>
                      </a:moveTo>
                      <a:cubicBezTo>
                        <a:pt x="6805" y="515"/>
                        <a:pt x="6715" y="1024"/>
                        <a:pt x="6599" y="1520"/>
                      </a:cubicBezTo>
                      <a:cubicBezTo>
                        <a:pt x="6545" y="1774"/>
                        <a:pt x="6484" y="2023"/>
                        <a:pt x="6418" y="2271"/>
                      </a:cubicBezTo>
                      <a:cubicBezTo>
                        <a:pt x="6382" y="2392"/>
                        <a:pt x="6351" y="2519"/>
                        <a:pt x="6315" y="2640"/>
                      </a:cubicBezTo>
                      <a:lnTo>
                        <a:pt x="6260" y="2822"/>
                      </a:lnTo>
                      <a:cubicBezTo>
                        <a:pt x="6236" y="2882"/>
                        <a:pt x="6224" y="2937"/>
                        <a:pt x="6200" y="2973"/>
                      </a:cubicBezTo>
                      <a:cubicBezTo>
                        <a:pt x="6176" y="3016"/>
                        <a:pt x="6151" y="3034"/>
                        <a:pt x="6109" y="3058"/>
                      </a:cubicBezTo>
                      <a:cubicBezTo>
                        <a:pt x="6073" y="3082"/>
                        <a:pt x="6012" y="3112"/>
                        <a:pt x="5952" y="3137"/>
                      </a:cubicBezTo>
                      <a:cubicBezTo>
                        <a:pt x="5837" y="3185"/>
                        <a:pt x="5722" y="3234"/>
                        <a:pt x="5601" y="3270"/>
                      </a:cubicBezTo>
                      <a:cubicBezTo>
                        <a:pt x="5364" y="3355"/>
                        <a:pt x="5122" y="3415"/>
                        <a:pt x="4874" y="3452"/>
                      </a:cubicBezTo>
                      <a:cubicBezTo>
                        <a:pt x="4753" y="3470"/>
                        <a:pt x="4620" y="3488"/>
                        <a:pt x="4480" y="3530"/>
                      </a:cubicBezTo>
                      <a:cubicBezTo>
                        <a:pt x="4347" y="3567"/>
                        <a:pt x="4196" y="3627"/>
                        <a:pt x="4075" y="3712"/>
                      </a:cubicBezTo>
                      <a:cubicBezTo>
                        <a:pt x="3814" y="3869"/>
                        <a:pt x="3621" y="4111"/>
                        <a:pt x="3512" y="4396"/>
                      </a:cubicBezTo>
                      <a:cubicBezTo>
                        <a:pt x="3488" y="4475"/>
                        <a:pt x="3469" y="4559"/>
                        <a:pt x="3451" y="4608"/>
                      </a:cubicBezTo>
                      <a:cubicBezTo>
                        <a:pt x="3439" y="4668"/>
                        <a:pt x="3421" y="4711"/>
                        <a:pt x="3409" y="4723"/>
                      </a:cubicBezTo>
                      <a:cubicBezTo>
                        <a:pt x="3391" y="4729"/>
                        <a:pt x="3366" y="4753"/>
                        <a:pt x="3330" y="4777"/>
                      </a:cubicBezTo>
                      <a:cubicBezTo>
                        <a:pt x="3294" y="4802"/>
                        <a:pt x="3239" y="4832"/>
                        <a:pt x="3179" y="4850"/>
                      </a:cubicBezTo>
                      <a:cubicBezTo>
                        <a:pt x="2955" y="4953"/>
                        <a:pt x="2719" y="5044"/>
                        <a:pt x="2482" y="5116"/>
                      </a:cubicBezTo>
                      <a:cubicBezTo>
                        <a:pt x="2246" y="5195"/>
                        <a:pt x="1998" y="5244"/>
                        <a:pt x="1732" y="5334"/>
                      </a:cubicBezTo>
                      <a:cubicBezTo>
                        <a:pt x="1599" y="5383"/>
                        <a:pt x="1471" y="5437"/>
                        <a:pt x="1332" y="5504"/>
                      </a:cubicBezTo>
                      <a:cubicBezTo>
                        <a:pt x="1199" y="5571"/>
                        <a:pt x="1066" y="5661"/>
                        <a:pt x="957" y="5758"/>
                      </a:cubicBezTo>
                      <a:cubicBezTo>
                        <a:pt x="727" y="5964"/>
                        <a:pt x="551" y="6212"/>
                        <a:pt x="424" y="6473"/>
                      </a:cubicBezTo>
                      <a:cubicBezTo>
                        <a:pt x="297" y="6739"/>
                        <a:pt x="206" y="7018"/>
                        <a:pt x="152" y="7290"/>
                      </a:cubicBezTo>
                      <a:cubicBezTo>
                        <a:pt x="49" y="7841"/>
                        <a:pt x="37" y="8380"/>
                        <a:pt x="0" y="8870"/>
                      </a:cubicBezTo>
                      <a:lnTo>
                        <a:pt x="781" y="8907"/>
                      </a:lnTo>
                      <a:cubicBezTo>
                        <a:pt x="793" y="8374"/>
                        <a:pt x="775" y="7871"/>
                        <a:pt x="842" y="7405"/>
                      </a:cubicBezTo>
                      <a:cubicBezTo>
                        <a:pt x="878" y="7169"/>
                        <a:pt x="933" y="6939"/>
                        <a:pt x="1023" y="6739"/>
                      </a:cubicBezTo>
                      <a:cubicBezTo>
                        <a:pt x="1108" y="6527"/>
                        <a:pt x="1229" y="6346"/>
                        <a:pt x="1381" y="6194"/>
                      </a:cubicBezTo>
                      <a:cubicBezTo>
                        <a:pt x="1532" y="6043"/>
                        <a:pt x="1714" y="5934"/>
                        <a:pt x="1938" y="5849"/>
                      </a:cubicBezTo>
                      <a:cubicBezTo>
                        <a:pt x="2156" y="5758"/>
                        <a:pt x="2416" y="5692"/>
                        <a:pt x="2664" y="5595"/>
                      </a:cubicBezTo>
                      <a:cubicBezTo>
                        <a:pt x="2912" y="5504"/>
                        <a:pt x="3167" y="5389"/>
                        <a:pt x="3397" y="5268"/>
                      </a:cubicBezTo>
                      <a:cubicBezTo>
                        <a:pt x="3457" y="5238"/>
                        <a:pt x="3518" y="5207"/>
                        <a:pt x="3590" y="5165"/>
                      </a:cubicBezTo>
                      <a:cubicBezTo>
                        <a:pt x="3657" y="5116"/>
                        <a:pt x="3730" y="5056"/>
                        <a:pt x="3790" y="4959"/>
                      </a:cubicBezTo>
                      <a:cubicBezTo>
                        <a:pt x="3851" y="4868"/>
                        <a:pt x="3869" y="4777"/>
                        <a:pt x="3881" y="4711"/>
                      </a:cubicBezTo>
                      <a:cubicBezTo>
                        <a:pt x="3899" y="4638"/>
                        <a:pt x="3905" y="4596"/>
                        <a:pt x="3923" y="4541"/>
                      </a:cubicBezTo>
                      <a:cubicBezTo>
                        <a:pt x="3984" y="4348"/>
                        <a:pt x="4117" y="4154"/>
                        <a:pt x="4293" y="4027"/>
                      </a:cubicBezTo>
                      <a:cubicBezTo>
                        <a:pt x="4384" y="3960"/>
                        <a:pt x="4474" y="3912"/>
                        <a:pt x="4589" y="3875"/>
                      </a:cubicBezTo>
                      <a:cubicBezTo>
                        <a:pt x="4692" y="3839"/>
                        <a:pt x="4813" y="3815"/>
                        <a:pt x="4941" y="3785"/>
                      </a:cubicBezTo>
                      <a:cubicBezTo>
                        <a:pt x="5201" y="3724"/>
                        <a:pt x="5455" y="3651"/>
                        <a:pt x="5709" y="3548"/>
                      </a:cubicBezTo>
                      <a:cubicBezTo>
                        <a:pt x="5831" y="3506"/>
                        <a:pt x="5952" y="3452"/>
                        <a:pt x="6073" y="3391"/>
                      </a:cubicBezTo>
                      <a:cubicBezTo>
                        <a:pt x="6133" y="3361"/>
                        <a:pt x="6194" y="3336"/>
                        <a:pt x="6260" y="3294"/>
                      </a:cubicBezTo>
                      <a:cubicBezTo>
                        <a:pt x="6291" y="3276"/>
                        <a:pt x="6327" y="3246"/>
                        <a:pt x="6357" y="3215"/>
                      </a:cubicBezTo>
                      <a:cubicBezTo>
                        <a:pt x="6394" y="3179"/>
                        <a:pt x="6418" y="3143"/>
                        <a:pt x="6442" y="3106"/>
                      </a:cubicBezTo>
                      <a:cubicBezTo>
                        <a:pt x="6478" y="3028"/>
                        <a:pt x="6497" y="2955"/>
                        <a:pt x="6509" y="2895"/>
                      </a:cubicBezTo>
                      <a:lnTo>
                        <a:pt x="6557" y="2701"/>
                      </a:lnTo>
                      <a:cubicBezTo>
                        <a:pt x="6587" y="2580"/>
                        <a:pt x="6606" y="2453"/>
                        <a:pt x="6636" y="2325"/>
                      </a:cubicBezTo>
                      <a:cubicBezTo>
                        <a:pt x="6690" y="2065"/>
                        <a:pt x="6739" y="1817"/>
                        <a:pt x="6781" y="1563"/>
                      </a:cubicBezTo>
                      <a:cubicBezTo>
                        <a:pt x="6866" y="1048"/>
                        <a:pt x="6932" y="533"/>
                        <a:pt x="6981" y="19"/>
                      </a:cubicBezTo>
                      <a:lnTo>
                        <a:pt x="687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3" name="Google Shape;1063;p41"/>
                <p:cNvSpPr/>
                <p:nvPr/>
              </p:nvSpPr>
              <p:spPr>
                <a:xfrm>
                  <a:off x="3040250" y="2223900"/>
                  <a:ext cx="224475" cy="2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9" h="8537" extrusionOk="0">
                      <a:moveTo>
                        <a:pt x="79" y="0"/>
                      </a:moveTo>
                      <a:lnTo>
                        <a:pt x="0" y="55"/>
                      </a:lnTo>
                      <a:lnTo>
                        <a:pt x="854" y="1526"/>
                      </a:lnTo>
                      <a:lnTo>
                        <a:pt x="1066" y="1889"/>
                      </a:lnTo>
                      <a:cubicBezTo>
                        <a:pt x="1102" y="1950"/>
                        <a:pt x="1139" y="2016"/>
                        <a:pt x="1193" y="2077"/>
                      </a:cubicBezTo>
                      <a:cubicBezTo>
                        <a:pt x="1248" y="2138"/>
                        <a:pt x="1320" y="2198"/>
                        <a:pt x="1399" y="2234"/>
                      </a:cubicBezTo>
                      <a:cubicBezTo>
                        <a:pt x="1472" y="2265"/>
                        <a:pt x="1544" y="2289"/>
                        <a:pt x="1611" y="2313"/>
                      </a:cubicBezTo>
                      <a:lnTo>
                        <a:pt x="1805" y="2380"/>
                      </a:lnTo>
                      <a:cubicBezTo>
                        <a:pt x="1944" y="2422"/>
                        <a:pt x="2071" y="2471"/>
                        <a:pt x="2198" y="2525"/>
                      </a:cubicBezTo>
                      <a:lnTo>
                        <a:pt x="2586" y="2682"/>
                      </a:lnTo>
                      <a:cubicBezTo>
                        <a:pt x="2707" y="2737"/>
                        <a:pt x="2828" y="2797"/>
                        <a:pt x="2937" y="2864"/>
                      </a:cubicBezTo>
                      <a:cubicBezTo>
                        <a:pt x="3040" y="2931"/>
                        <a:pt x="3130" y="3015"/>
                        <a:pt x="3185" y="3106"/>
                      </a:cubicBezTo>
                      <a:cubicBezTo>
                        <a:pt x="3239" y="3197"/>
                        <a:pt x="3252" y="3288"/>
                        <a:pt x="3239" y="3409"/>
                      </a:cubicBezTo>
                      <a:cubicBezTo>
                        <a:pt x="3221" y="3530"/>
                        <a:pt x="3185" y="3663"/>
                        <a:pt x="3167" y="3833"/>
                      </a:cubicBezTo>
                      <a:cubicBezTo>
                        <a:pt x="3161" y="4008"/>
                        <a:pt x="3197" y="4178"/>
                        <a:pt x="3270" y="4329"/>
                      </a:cubicBezTo>
                      <a:cubicBezTo>
                        <a:pt x="3403" y="4632"/>
                        <a:pt x="3663" y="4868"/>
                        <a:pt x="3942" y="5013"/>
                      </a:cubicBezTo>
                      <a:cubicBezTo>
                        <a:pt x="4214" y="5165"/>
                        <a:pt x="4511" y="5237"/>
                        <a:pt x="4783" y="5316"/>
                      </a:cubicBezTo>
                      <a:lnTo>
                        <a:pt x="5601" y="5528"/>
                      </a:lnTo>
                      <a:lnTo>
                        <a:pt x="6418" y="5740"/>
                      </a:lnTo>
                      <a:cubicBezTo>
                        <a:pt x="6696" y="5813"/>
                        <a:pt x="6963" y="5873"/>
                        <a:pt x="7205" y="5964"/>
                      </a:cubicBezTo>
                      <a:cubicBezTo>
                        <a:pt x="7447" y="6055"/>
                        <a:pt x="7659" y="6170"/>
                        <a:pt x="7798" y="6321"/>
                      </a:cubicBezTo>
                      <a:cubicBezTo>
                        <a:pt x="7877" y="6400"/>
                        <a:pt x="7932" y="6479"/>
                        <a:pt x="7974" y="6581"/>
                      </a:cubicBezTo>
                      <a:cubicBezTo>
                        <a:pt x="8022" y="6678"/>
                        <a:pt x="8053" y="6781"/>
                        <a:pt x="8071" y="6902"/>
                      </a:cubicBezTo>
                      <a:cubicBezTo>
                        <a:pt x="8119" y="7138"/>
                        <a:pt x="8131" y="7417"/>
                        <a:pt x="8156" y="7701"/>
                      </a:cubicBezTo>
                      <a:lnTo>
                        <a:pt x="8222" y="8537"/>
                      </a:lnTo>
                      <a:lnTo>
                        <a:pt x="8979" y="8464"/>
                      </a:lnTo>
                      <a:lnTo>
                        <a:pt x="8876" y="7629"/>
                      </a:lnTo>
                      <a:lnTo>
                        <a:pt x="8822" y="7205"/>
                      </a:lnTo>
                      <a:cubicBezTo>
                        <a:pt x="8797" y="7066"/>
                        <a:pt x="8779" y="6914"/>
                        <a:pt x="8737" y="6763"/>
                      </a:cubicBezTo>
                      <a:cubicBezTo>
                        <a:pt x="8700" y="6600"/>
                        <a:pt x="8640" y="6442"/>
                        <a:pt x="8567" y="6291"/>
                      </a:cubicBezTo>
                      <a:cubicBezTo>
                        <a:pt x="8483" y="6133"/>
                        <a:pt x="8374" y="5988"/>
                        <a:pt x="8246" y="5867"/>
                      </a:cubicBezTo>
                      <a:cubicBezTo>
                        <a:pt x="7992" y="5619"/>
                        <a:pt x="7677" y="5492"/>
                        <a:pt x="7393" y="5395"/>
                      </a:cubicBezTo>
                      <a:cubicBezTo>
                        <a:pt x="7096" y="5304"/>
                        <a:pt x="6818" y="5256"/>
                        <a:pt x="6545" y="5195"/>
                      </a:cubicBezTo>
                      <a:lnTo>
                        <a:pt x="5722" y="5019"/>
                      </a:lnTo>
                      <a:lnTo>
                        <a:pt x="4892" y="4844"/>
                      </a:lnTo>
                      <a:cubicBezTo>
                        <a:pt x="4620" y="4783"/>
                        <a:pt x="4366" y="4723"/>
                        <a:pt x="4135" y="4620"/>
                      </a:cubicBezTo>
                      <a:cubicBezTo>
                        <a:pt x="4026" y="4565"/>
                        <a:pt x="3924" y="4499"/>
                        <a:pt x="3833" y="4420"/>
                      </a:cubicBezTo>
                      <a:cubicBezTo>
                        <a:pt x="3742" y="4335"/>
                        <a:pt x="3669" y="4244"/>
                        <a:pt x="3615" y="4148"/>
                      </a:cubicBezTo>
                      <a:cubicBezTo>
                        <a:pt x="3560" y="4045"/>
                        <a:pt x="3530" y="3936"/>
                        <a:pt x="3530" y="3833"/>
                      </a:cubicBezTo>
                      <a:cubicBezTo>
                        <a:pt x="3530" y="3718"/>
                        <a:pt x="3560" y="3578"/>
                        <a:pt x="3578" y="3421"/>
                      </a:cubicBezTo>
                      <a:cubicBezTo>
                        <a:pt x="3585" y="3348"/>
                        <a:pt x="3585" y="3258"/>
                        <a:pt x="3560" y="3167"/>
                      </a:cubicBezTo>
                      <a:cubicBezTo>
                        <a:pt x="3536" y="3076"/>
                        <a:pt x="3500" y="2991"/>
                        <a:pt x="3457" y="2912"/>
                      </a:cubicBezTo>
                      <a:cubicBezTo>
                        <a:pt x="3360" y="2773"/>
                        <a:pt x="3221" y="2664"/>
                        <a:pt x="3094" y="2592"/>
                      </a:cubicBezTo>
                      <a:cubicBezTo>
                        <a:pt x="2961" y="2507"/>
                        <a:pt x="2828" y="2452"/>
                        <a:pt x="2695" y="2404"/>
                      </a:cubicBezTo>
                      <a:cubicBezTo>
                        <a:pt x="2555" y="2349"/>
                        <a:pt x="2428" y="2301"/>
                        <a:pt x="2289" y="2259"/>
                      </a:cubicBezTo>
                      <a:cubicBezTo>
                        <a:pt x="2156" y="2210"/>
                        <a:pt x="2016" y="2168"/>
                        <a:pt x="1883" y="2131"/>
                      </a:cubicBezTo>
                      <a:lnTo>
                        <a:pt x="1677" y="2071"/>
                      </a:lnTo>
                      <a:cubicBezTo>
                        <a:pt x="1611" y="2047"/>
                        <a:pt x="1544" y="2029"/>
                        <a:pt x="1490" y="2010"/>
                      </a:cubicBezTo>
                      <a:cubicBezTo>
                        <a:pt x="1435" y="1986"/>
                        <a:pt x="1399" y="1962"/>
                        <a:pt x="1356" y="1920"/>
                      </a:cubicBezTo>
                      <a:cubicBezTo>
                        <a:pt x="1320" y="1871"/>
                        <a:pt x="1284" y="1817"/>
                        <a:pt x="1248" y="1756"/>
                      </a:cubicBezTo>
                      <a:lnTo>
                        <a:pt x="1011" y="1411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4" name="Google Shape;1064;p41"/>
                <p:cNvSpPr/>
                <p:nvPr/>
              </p:nvSpPr>
              <p:spPr>
                <a:xfrm>
                  <a:off x="3122900" y="2267025"/>
                  <a:ext cx="1460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3" h="6915" extrusionOk="0">
                      <a:moveTo>
                        <a:pt x="1974" y="1"/>
                      </a:moveTo>
                      <a:cubicBezTo>
                        <a:pt x="1950" y="231"/>
                        <a:pt x="1913" y="461"/>
                        <a:pt x="1871" y="691"/>
                      </a:cubicBezTo>
                      <a:cubicBezTo>
                        <a:pt x="1841" y="806"/>
                        <a:pt x="1816" y="915"/>
                        <a:pt x="1786" y="1030"/>
                      </a:cubicBezTo>
                      <a:cubicBezTo>
                        <a:pt x="1756" y="1145"/>
                        <a:pt x="1726" y="1248"/>
                        <a:pt x="1677" y="1351"/>
                      </a:cubicBezTo>
                      <a:cubicBezTo>
                        <a:pt x="1635" y="1442"/>
                        <a:pt x="1574" y="1533"/>
                        <a:pt x="1495" y="1581"/>
                      </a:cubicBezTo>
                      <a:cubicBezTo>
                        <a:pt x="1423" y="1642"/>
                        <a:pt x="1326" y="1672"/>
                        <a:pt x="1217" y="1690"/>
                      </a:cubicBezTo>
                      <a:cubicBezTo>
                        <a:pt x="1011" y="1726"/>
                        <a:pt x="769" y="1690"/>
                        <a:pt x="509" y="1763"/>
                      </a:cubicBezTo>
                      <a:cubicBezTo>
                        <a:pt x="436" y="1787"/>
                        <a:pt x="369" y="1811"/>
                        <a:pt x="309" y="1847"/>
                      </a:cubicBezTo>
                      <a:cubicBezTo>
                        <a:pt x="248" y="1896"/>
                        <a:pt x="188" y="1938"/>
                        <a:pt x="145" y="1999"/>
                      </a:cubicBezTo>
                      <a:cubicBezTo>
                        <a:pt x="97" y="2059"/>
                        <a:pt x="61" y="2126"/>
                        <a:pt x="36" y="2205"/>
                      </a:cubicBezTo>
                      <a:cubicBezTo>
                        <a:pt x="12" y="2277"/>
                        <a:pt x="0" y="2362"/>
                        <a:pt x="18" y="2453"/>
                      </a:cubicBezTo>
                      <a:cubicBezTo>
                        <a:pt x="42" y="2544"/>
                        <a:pt x="91" y="2628"/>
                        <a:pt x="151" y="2683"/>
                      </a:cubicBezTo>
                      <a:cubicBezTo>
                        <a:pt x="206" y="2743"/>
                        <a:pt x="260" y="2780"/>
                        <a:pt x="321" y="2810"/>
                      </a:cubicBezTo>
                      <a:cubicBezTo>
                        <a:pt x="375" y="2840"/>
                        <a:pt x="430" y="2865"/>
                        <a:pt x="484" y="2895"/>
                      </a:cubicBezTo>
                      <a:lnTo>
                        <a:pt x="642" y="2980"/>
                      </a:lnTo>
                      <a:cubicBezTo>
                        <a:pt x="1066" y="3185"/>
                        <a:pt x="1489" y="3391"/>
                        <a:pt x="1925" y="3585"/>
                      </a:cubicBezTo>
                      <a:cubicBezTo>
                        <a:pt x="2367" y="3773"/>
                        <a:pt x="2827" y="3936"/>
                        <a:pt x="3306" y="4045"/>
                      </a:cubicBezTo>
                      <a:cubicBezTo>
                        <a:pt x="3548" y="4100"/>
                        <a:pt x="3802" y="4136"/>
                        <a:pt x="4014" y="4166"/>
                      </a:cubicBezTo>
                      <a:cubicBezTo>
                        <a:pt x="4238" y="4197"/>
                        <a:pt x="4420" y="4257"/>
                        <a:pt x="4511" y="4354"/>
                      </a:cubicBezTo>
                      <a:cubicBezTo>
                        <a:pt x="4553" y="4408"/>
                        <a:pt x="4583" y="4463"/>
                        <a:pt x="4613" y="4542"/>
                      </a:cubicBezTo>
                      <a:cubicBezTo>
                        <a:pt x="4644" y="4626"/>
                        <a:pt x="4668" y="4723"/>
                        <a:pt x="4692" y="4838"/>
                      </a:cubicBezTo>
                      <a:lnTo>
                        <a:pt x="4837" y="5528"/>
                      </a:lnTo>
                      <a:lnTo>
                        <a:pt x="5116" y="6915"/>
                      </a:lnTo>
                      <a:lnTo>
                        <a:pt x="5843" y="6727"/>
                      </a:lnTo>
                      <a:lnTo>
                        <a:pt x="5479" y="5365"/>
                      </a:lnTo>
                      <a:lnTo>
                        <a:pt x="5298" y="4687"/>
                      </a:lnTo>
                      <a:cubicBezTo>
                        <a:pt x="5267" y="4572"/>
                        <a:pt x="5237" y="4445"/>
                        <a:pt x="5177" y="4305"/>
                      </a:cubicBezTo>
                      <a:cubicBezTo>
                        <a:pt x="5116" y="4172"/>
                        <a:pt x="5025" y="4027"/>
                        <a:pt x="4898" y="3912"/>
                      </a:cubicBezTo>
                      <a:cubicBezTo>
                        <a:pt x="4765" y="3809"/>
                        <a:pt x="4613" y="3730"/>
                        <a:pt x="4480" y="3694"/>
                      </a:cubicBezTo>
                      <a:cubicBezTo>
                        <a:pt x="4341" y="3652"/>
                        <a:pt x="4214" y="3633"/>
                        <a:pt x="4087" y="3621"/>
                      </a:cubicBezTo>
                      <a:cubicBezTo>
                        <a:pt x="3826" y="3597"/>
                        <a:pt x="3627" y="3579"/>
                        <a:pt x="3397" y="3543"/>
                      </a:cubicBezTo>
                      <a:cubicBezTo>
                        <a:pt x="2949" y="3470"/>
                        <a:pt x="2513" y="3337"/>
                        <a:pt x="2083" y="3179"/>
                      </a:cubicBezTo>
                      <a:cubicBezTo>
                        <a:pt x="1647" y="3022"/>
                        <a:pt x="1217" y="2840"/>
                        <a:pt x="787" y="2659"/>
                      </a:cubicBezTo>
                      <a:cubicBezTo>
                        <a:pt x="678" y="2610"/>
                        <a:pt x="569" y="2568"/>
                        <a:pt x="466" y="2519"/>
                      </a:cubicBezTo>
                      <a:cubicBezTo>
                        <a:pt x="424" y="2501"/>
                        <a:pt x="387" y="2477"/>
                        <a:pt x="357" y="2453"/>
                      </a:cubicBezTo>
                      <a:cubicBezTo>
                        <a:pt x="327" y="2423"/>
                        <a:pt x="309" y="2410"/>
                        <a:pt x="303" y="2380"/>
                      </a:cubicBezTo>
                      <a:cubicBezTo>
                        <a:pt x="285" y="2326"/>
                        <a:pt x="303" y="2241"/>
                        <a:pt x="357" y="2174"/>
                      </a:cubicBezTo>
                      <a:cubicBezTo>
                        <a:pt x="387" y="2138"/>
                        <a:pt x="418" y="2108"/>
                        <a:pt x="448" y="2084"/>
                      </a:cubicBezTo>
                      <a:cubicBezTo>
                        <a:pt x="484" y="2059"/>
                        <a:pt x="527" y="2035"/>
                        <a:pt x="575" y="2023"/>
                      </a:cubicBezTo>
                      <a:cubicBezTo>
                        <a:pt x="763" y="1956"/>
                        <a:pt x="1005" y="1962"/>
                        <a:pt x="1253" y="1908"/>
                      </a:cubicBezTo>
                      <a:cubicBezTo>
                        <a:pt x="1374" y="1878"/>
                        <a:pt x="1514" y="1835"/>
                        <a:pt x="1617" y="1744"/>
                      </a:cubicBezTo>
                      <a:cubicBezTo>
                        <a:pt x="1732" y="1654"/>
                        <a:pt x="1798" y="1539"/>
                        <a:pt x="1847" y="1418"/>
                      </a:cubicBezTo>
                      <a:cubicBezTo>
                        <a:pt x="1889" y="1296"/>
                        <a:pt x="1919" y="1175"/>
                        <a:pt x="1943" y="1060"/>
                      </a:cubicBezTo>
                      <a:cubicBezTo>
                        <a:pt x="1968" y="945"/>
                        <a:pt x="1992" y="836"/>
                        <a:pt x="2004" y="715"/>
                      </a:cubicBezTo>
                      <a:cubicBezTo>
                        <a:pt x="2040" y="479"/>
                        <a:pt x="2065" y="243"/>
                        <a:pt x="2071" y="7"/>
                      </a:cubicBezTo>
                      <a:lnTo>
                        <a:pt x="197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5" name="Google Shape;1065;p41"/>
                <p:cNvSpPr/>
                <p:nvPr/>
              </p:nvSpPr>
              <p:spPr>
                <a:xfrm>
                  <a:off x="3289225" y="2234200"/>
                  <a:ext cx="124600" cy="20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4" h="8362" extrusionOk="0">
                      <a:moveTo>
                        <a:pt x="4856" y="0"/>
                      </a:moveTo>
                      <a:lnTo>
                        <a:pt x="4760" y="6"/>
                      </a:lnTo>
                      <a:cubicBezTo>
                        <a:pt x="4790" y="436"/>
                        <a:pt x="4820" y="860"/>
                        <a:pt x="4796" y="1284"/>
                      </a:cubicBezTo>
                      <a:cubicBezTo>
                        <a:pt x="4784" y="1701"/>
                        <a:pt x="4705" y="2125"/>
                        <a:pt x="4542" y="2494"/>
                      </a:cubicBezTo>
                      <a:lnTo>
                        <a:pt x="4469" y="2634"/>
                      </a:lnTo>
                      <a:cubicBezTo>
                        <a:pt x="4451" y="2676"/>
                        <a:pt x="4427" y="2724"/>
                        <a:pt x="4396" y="2767"/>
                      </a:cubicBezTo>
                      <a:lnTo>
                        <a:pt x="4227" y="3039"/>
                      </a:lnTo>
                      <a:cubicBezTo>
                        <a:pt x="4166" y="3136"/>
                        <a:pt x="4118" y="3239"/>
                        <a:pt x="4069" y="3348"/>
                      </a:cubicBezTo>
                      <a:cubicBezTo>
                        <a:pt x="4027" y="3463"/>
                        <a:pt x="4003" y="3584"/>
                        <a:pt x="3979" y="3693"/>
                      </a:cubicBezTo>
                      <a:cubicBezTo>
                        <a:pt x="3954" y="3796"/>
                        <a:pt x="3942" y="3893"/>
                        <a:pt x="3912" y="3984"/>
                      </a:cubicBezTo>
                      <a:cubicBezTo>
                        <a:pt x="3888" y="4069"/>
                        <a:pt x="3851" y="4153"/>
                        <a:pt x="3797" y="4226"/>
                      </a:cubicBezTo>
                      <a:cubicBezTo>
                        <a:pt x="3700" y="4389"/>
                        <a:pt x="3561" y="4517"/>
                        <a:pt x="3403" y="4620"/>
                      </a:cubicBezTo>
                      <a:cubicBezTo>
                        <a:pt x="3246" y="4728"/>
                        <a:pt x="3064" y="4807"/>
                        <a:pt x="2877" y="4874"/>
                      </a:cubicBezTo>
                      <a:cubicBezTo>
                        <a:pt x="2683" y="4940"/>
                        <a:pt x="2489" y="4983"/>
                        <a:pt x="2277" y="5037"/>
                      </a:cubicBezTo>
                      <a:cubicBezTo>
                        <a:pt x="2065" y="5092"/>
                        <a:pt x="1847" y="5146"/>
                        <a:pt x="1623" y="5237"/>
                      </a:cubicBezTo>
                      <a:cubicBezTo>
                        <a:pt x="1405" y="5328"/>
                        <a:pt x="1175" y="5455"/>
                        <a:pt x="988" y="5655"/>
                      </a:cubicBezTo>
                      <a:cubicBezTo>
                        <a:pt x="800" y="5849"/>
                        <a:pt x="685" y="6085"/>
                        <a:pt x="606" y="6297"/>
                      </a:cubicBezTo>
                      <a:cubicBezTo>
                        <a:pt x="521" y="6502"/>
                        <a:pt x="443" y="6702"/>
                        <a:pt x="370" y="6914"/>
                      </a:cubicBezTo>
                      <a:cubicBezTo>
                        <a:pt x="225" y="7332"/>
                        <a:pt x="98" y="7756"/>
                        <a:pt x="1" y="8186"/>
                      </a:cubicBezTo>
                      <a:lnTo>
                        <a:pt x="739" y="8361"/>
                      </a:lnTo>
                      <a:cubicBezTo>
                        <a:pt x="806" y="7949"/>
                        <a:pt x="897" y="7544"/>
                        <a:pt x="1012" y="7144"/>
                      </a:cubicBezTo>
                      <a:cubicBezTo>
                        <a:pt x="1066" y="6944"/>
                        <a:pt x="1127" y="6739"/>
                        <a:pt x="1194" y="6545"/>
                      </a:cubicBezTo>
                      <a:cubicBezTo>
                        <a:pt x="1254" y="6345"/>
                        <a:pt x="1333" y="6188"/>
                        <a:pt x="1430" y="6067"/>
                      </a:cubicBezTo>
                      <a:cubicBezTo>
                        <a:pt x="1527" y="5939"/>
                        <a:pt x="1672" y="5842"/>
                        <a:pt x="1847" y="5758"/>
                      </a:cubicBezTo>
                      <a:cubicBezTo>
                        <a:pt x="2017" y="5673"/>
                        <a:pt x="2211" y="5606"/>
                        <a:pt x="2410" y="5546"/>
                      </a:cubicBezTo>
                      <a:cubicBezTo>
                        <a:pt x="2822" y="5419"/>
                        <a:pt x="3270" y="5279"/>
                        <a:pt x="3652" y="4983"/>
                      </a:cubicBezTo>
                      <a:cubicBezTo>
                        <a:pt x="3845" y="4831"/>
                        <a:pt x="4009" y="4662"/>
                        <a:pt x="4130" y="4438"/>
                      </a:cubicBezTo>
                      <a:cubicBezTo>
                        <a:pt x="4190" y="4335"/>
                        <a:pt x="4239" y="4214"/>
                        <a:pt x="4269" y="4093"/>
                      </a:cubicBezTo>
                      <a:cubicBezTo>
                        <a:pt x="4299" y="3978"/>
                        <a:pt x="4305" y="3863"/>
                        <a:pt x="4318" y="3760"/>
                      </a:cubicBezTo>
                      <a:cubicBezTo>
                        <a:pt x="4336" y="3651"/>
                        <a:pt x="4348" y="3560"/>
                        <a:pt x="4378" y="3469"/>
                      </a:cubicBezTo>
                      <a:cubicBezTo>
                        <a:pt x="4408" y="3378"/>
                        <a:pt x="4457" y="3288"/>
                        <a:pt x="4499" y="3197"/>
                      </a:cubicBezTo>
                      <a:lnTo>
                        <a:pt x="4651" y="2912"/>
                      </a:lnTo>
                      <a:cubicBezTo>
                        <a:pt x="4675" y="2864"/>
                        <a:pt x="4699" y="2815"/>
                        <a:pt x="4723" y="2761"/>
                      </a:cubicBezTo>
                      <a:cubicBezTo>
                        <a:pt x="4741" y="2706"/>
                        <a:pt x="4766" y="2652"/>
                        <a:pt x="4784" y="2603"/>
                      </a:cubicBezTo>
                      <a:cubicBezTo>
                        <a:pt x="4941" y="2180"/>
                        <a:pt x="4984" y="1732"/>
                        <a:pt x="4978" y="1290"/>
                      </a:cubicBezTo>
                      <a:cubicBezTo>
                        <a:pt x="4971" y="854"/>
                        <a:pt x="4917" y="424"/>
                        <a:pt x="485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6" name="Google Shape;1066;p41"/>
                <p:cNvSpPr/>
                <p:nvPr/>
              </p:nvSpPr>
              <p:spPr>
                <a:xfrm>
                  <a:off x="3269850" y="2247200"/>
                  <a:ext cx="109625" cy="18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5" h="7442" extrusionOk="0">
                      <a:moveTo>
                        <a:pt x="4269" y="1"/>
                      </a:moveTo>
                      <a:lnTo>
                        <a:pt x="4172" y="13"/>
                      </a:lnTo>
                      <a:cubicBezTo>
                        <a:pt x="4233" y="751"/>
                        <a:pt x="4094" y="1496"/>
                        <a:pt x="3785" y="2156"/>
                      </a:cubicBezTo>
                      <a:cubicBezTo>
                        <a:pt x="3749" y="2241"/>
                        <a:pt x="3706" y="2313"/>
                        <a:pt x="3664" y="2398"/>
                      </a:cubicBezTo>
                      <a:cubicBezTo>
                        <a:pt x="3615" y="2477"/>
                        <a:pt x="3573" y="2556"/>
                        <a:pt x="3525" y="2628"/>
                      </a:cubicBezTo>
                      <a:cubicBezTo>
                        <a:pt x="3506" y="2665"/>
                        <a:pt x="3482" y="2689"/>
                        <a:pt x="3458" y="2707"/>
                      </a:cubicBezTo>
                      <a:cubicBezTo>
                        <a:pt x="3434" y="2731"/>
                        <a:pt x="3416" y="2749"/>
                        <a:pt x="3385" y="2761"/>
                      </a:cubicBezTo>
                      <a:cubicBezTo>
                        <a:pt x="3325" y="2792"/>
                        <a:pt x="3240" y="2810"/>
                        <a:pt x="3149" y="2828"/>
                      </a:cubicBezTo>
                      <a:cubicBezTo>
                        <a:pt x="2961" y="2877"/>
                        <a:pt x="2768" y="2919"/>
                        <a:pt x="2586" y="2979"/>
                      </a:cubicBezTo>
                      <a:lnTo>
                        <a:pt x="2314" y="3070"/>
                      </a:lnTo>
                      <a:cubicBezTo>
                        <a:pt x="2223" y="3101"/>
                        <a:pt x="2144" y="3131"/>
                        <a:pt x="2041" y="3179"/>
                      </a:cubicBezTo>
                      <a:cubicBezTo>
                        <a:pt x="1950" y="3216"/>
                        <a:pt x="1847" y="3270"/>
                        <a:pt x="1751" y="3361"/>
                      </a:cubicBezTo>
                      <a:cubicBezTo>
                        <a:pt x="1648" y="3452"/>
                        <a:pt x="1581" y="3567"/>
                        <a:pt x="1539" y="3664"/>
                      </a:cubicBezTo>
                      <a:cubicBezTo>
                        <a:pt x="1484" y="3767"/>
                        <a:pt x="1454" y="3869"/>
                        <a:pt x="1424" y="3960"/>
                      </a:cubicBezTo>
                      <a:lnTo>
                        <a:pt x="1339" y="4233"/>
                      </a:lnTo>
                      <a:cubicBezTo>
                        <a:pt x="1278" y="4396"/>
                        <a:pt x="1218" y="4560"/>
                        <a:pt x="1145" y="4693"/>
                      </a:cubicBezTo>
                      <a:cubicBezTo>
                        <a:pt x="1060" y="4820"/>
                        <a:pt x="951" y="4953"/>
                        <a:pt x="836" y="5086"/>
                      </a:cubicBezTo>
                      <a:cubicBezTo>
                        <a:pt x="715" y="5226"/>
                        <a:pt x="576" y="5359"/>
                        <a:pt x="449" y="5516"/>
                      </a:cubicBezTo>
                      <a:cubicBezTo>
                        <a:pt x="322" y="5680"/>
                        <a:pt x="182" y="5867"/>
                        <a:pt x="110" y="6104"/>
                      </a:cubicBezTo>
                      <a:cubicBezTo>
                        <a:pt x="92" y="6164"/>
                        <a:pt x="67" y="6225"/>
                        <a:pt x="61" y="6285"/>
                      </a:cubicBezTo>
                      <a:cubicBezTo>
                        <a:pt x="55" y="6346"/>
                        <a:pt x="37" y="6406"/>
                        <a:pt x="37" y="6467"/>
                      </a:cubicBezTo>
                      <a:cubicBezTo>
                        <a:pt x="31" y="6588"/>
                        <a:pt x="37" y="6691"/>
                        <a:pt x="37" y="6782"/>
                      </a:cubicBezTo>
                      <a:cubicBezTo>
                        <a:pt x="49" y="6872"/>
                        <a:pt x="49" y="6957"/>
                        <a:pt x="37" y="7018"/>
                      </a:cubicBezTo>
                      <a:cubicBezTo>
                        <a:pt x="31" y="7084"/>
                        <a:pt x="19" y="7121"/>
                        <a:pt x="1" y="7151"/>
                      </a:cubicBezTo>
                      <a:lnTo>
                        <a:pt x="679" y="7442"/>
                      </a:lnTo>
                      <a:cubicBezTo>
                        <a:pt x="739" y="7296"/>
                        <a:pt x="764" y="7145"/>
                        <a:pt x="764" y="7024"/>
                      </a:cubicBezTo>
                      <a:cubicBezTo>
                        <a:pt x="764" y="6903"/>
                        <a:pt x="752" y="6788"/>
                        <a:pt x="739" y="6697"/>
                      </a:cubicBezTo>
                      <a:cubicBezTo>
                        <a:pt x="727" y="6606"/>
                        <a:pt x="721" y="6527"/>
                        <a:pt x="721" y="6455"/>
                      </a:cubicBezTo>
                      <a:cubicBezTo>
                        <a:pt x="721" y="6424"/>
                        <a:pt x="721" y="6394"/>
                        <a:pt x="727" y="6364"/>
                      </a:cubicBezTo>
                      <a:cubicBezTo>
                        <a:pt x="727" y="6334"/>
                        <a:pt x="733" y="6303"/>
                        <a:pt x="739" y="6273"/>
                      </a:cubicBezTo>
                      <a:cubicBezTo>
                        <a:pt x="764" y="6152"/>
                        <a:pt x="842" y="6019"/>
                        <a:pt x="939" y="5880"/>
                      </a:cubicBezTo>
                      <a:cubicBezTo>
                        <a:pt x="1030" y="5746"/>
                        <a:pt x="1151" y="5601"/>
                        <a:pt x="1272" y="5450"/>
                      </a:cubicBezTo>
                      <a:cubicBezTo>
                        <a:pt x="1393" y="5298"/>
                        <a:pt x="1514" y="5129"/>
                        <a:pt x="1611" y="4935"/>
                      </a:cubicBezTo>
                      <a:cubicBezTo>
                        <a:pt x="1708" y="4735"/>
                        <a:pt x="1763" y="4541"/>
                        <a:pt x="1811" y="4354"/>
                      </a:cubicBezTo>
                      <a:lnTo>
                        <a:pt x="1878" y="4081"/>
                      </a:lnTo>
                      <a:cubicBezTo>
                        <a:pt x="1902" y="3991"/>
                        <a:pt x="1914" y="3906"/>
                        <a:pt x="1944" y="3839"/>
                      </a:cubicBezTo>
                      <a:cubicBezTo>
                        <a:pt x="1975" y="3767"/>
                        <a:pt x="2005" y="3706"/>
                        <a:pt x="2041" y="3670"/>
                      </a:cubicBezTo>
                      <a:cubicBezTo>
                        <a:pt x="2090" y="3627"/>
                        <a:pt x="2144" y="3585"/>
                        <a:pt x="2217" y="3549"/>
                      </a:cubicBezTo>
                      <a:cubicBezTo>
                        <a:pt x="2295" y="3512"/>
                        <a:pt x="2374" y="3476"/>
                        <a:pt x="2459" y="3434"/>
                      </a:cubicBezTo>
                      <a:cubicBezTo>
                        <a:pt x="2544" y="3397"/>
                        <a:pt x="2628" y="3361"/>
                        <a:pt x="2707" y="3331"/>
                      </a:cubicBezTo>
                      <a:cubicBezTo>
                        <a:pt x="2877" y="3264"/>
                        <a:pt x="3052" y="3203"/>
                        <a:pt x="3222" y="3149"/>
                      </a:cubicBezTo>
                      <a:cubicBezTo>
                        <a:pt x="3307" y="3119"/>
                        <a:pt x="3416" y="3094"/>
                        <a:pt x="3518" y="3034"/>
                      </a:cubicBezTo>
                      <a:cubicBezTo>
                        <a:pt x="3573" y="3004"/>
                        <a:pt x="3627" y="2967"/>
                        <a:pt x="3670" y="2919"/>
                      </a:cubicBezTo>
                      <a:cubicBezTo>
                        <a:pt x="3718" y="2877"/>
                        <a:pt x="3749" y="2828"/>
                        <a:pt x="3779" y="2786"/>
                      </a:cubicBezTo>
                      <a:cubicBezTo>
                        <a:pt x="3827" y="2695"/>
                        <a:pt x="3870" y="2610"/>
                        <a:pt x="3912" y="2519"/>
                      </a:cubicBezTo>
                      <a:cubicBezTo>
                        <a:pt x="3948" y="2435"/>
                        <a:pt x="3997" y="2344"/>
                        <a:pt x="4027" y="2253"/>
                      </a:cubicBezTo>
                      <a:cubicBezTo>
                        <a:pt x="4306" y="1539"/>
                        <a:pt x="4384" y="751"/>
                        <a:pt x="4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7" name="Google Shape;1067;p41"/>
                <p:cNvSpPr/>
                <p:nvPr/>
              </p:nvSpPr>
              <p:spPr>
                <a:xfrm>
                  <a:off x="3193425" y="2268400"/>
                  <a:ext cx="74950" cy="1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" h="6346" extrusionOk="0">
                      <a:moveTo>
                        <a:pt x="85" y="0"/>
                      </a:moveTo>
                      <a:lnTo>
                        <a:pt x="0" y="55"/>
                      </a:lnTo>
                      <a:cubicBezTo>
                        <a:pt x="67" y="176"/>
                        <a:pt x="73" y="315"/>
                        <a:pt x="73" y="466"/>
                      </a:cubicBezTo>
                      <a:cubicBezTo>
                        <a:pt x="73" y="618"/>
                        <a:pt x="61" y="781"/>
                        <a:pt x="109" y="945"/>
                      </a:cubicBezTo>
                      <a:cubicBezTo>
                        <a:pt x="152" y="1102"/>
                        <a:pt x="236" y="1248"/>
                        <a:pt x="309" y="1375"/>
                      </a:cubicBezTo>
                      <a:cubicBezTo>
                        <a:pt x="388" y="1508"/>
                        <a:pt x="460" y="1641"/>
                        <a:pt x="545" y="1768"/>
                      </a:cubicBezTo>
                      <a:cubicBezTo>
                        <a:pt x="715" y="2035"/>
                        <a:pt x="909" y="2295"/>
                        <a:pt x="1169" y="2507"/>
                      </a:cubicBezTo>
                      <a:cubicBezTo>
                        <a:pt x="1296" y="2604"/>
                        <a:pt x="1447" y="2695"/>
                        <a:pt x="1605" y="2761"/>
                      </a:cubicBezTo>
                      <a:cubicBezTo>
                        <a:pt x="1690" y="2797"/>
                        <a:pt x="1756" y="2822"/>
                        <a:pt x="1823" y="2846"/>
                      </a:cubicBezTo>
                      <a:cubicBezTo>
                        <a:pt x="1883" y="2870"/>
                        <a:pt x="1938" y="2894"/>
                        <a:pt x="1974" y="2925"/>
                      </a:cubicBezTo>
                      <a:cubicBezTo>
                        <a:pt x="2004" y="2955"/>
                        <a:pt x="2029" y="2973"/>
                        <a:pt x="2047" y="3015"/>
                      </a:cubicBezTo>
                      <a:cubicBezTo>
                        <a:pt x="2059" y="3052"/>
                        <a:pt x="2077" y="3106"/>
                        <a:pt x="2083" y="3167"/>
                      </a:cubicBezTo>
                      <a:cubicBezTo>
                        <a:pt x="2089" y="3233"/>
                        <a:pt x="2095" y="3300"/>
                        <a:pt x="2095" y="3379"/>
                      </a:cubicBezTo>
                      <a:lnTo>
                        <a:pt x="2107" y="3603"/>
                      </a:lnTo>
                      <a:lnTo>
                        <a:pt x="2150" y="4517"/>
                      </a:lnTo>
                      <a:lnTo>
                        <a:pt x="2240" y="6345"/>
                      </a:lnTo>
                      <a:lnTo>
                        <a:pt x="2997" y="6273"/>
                      </a:lnTo>
                      <a:lnTo>
                        <a:pt x="2749" y="4468"/>
                      </a:lnTo>
                      <a:lnTo>
                        <a:pt x="2616" y="3560"/>
                      </a:lnTo>
                      <a:lnTo>
                        <a:pt x="2586" y="3330"/>
                      </a:lnTo>
                      <a:cubicBezTo>
                        <a:pt x="2580" y="3264"/>
                        <a:pt x="2573" y="3179"/>
                        <a:pt x="2549" y="3088"/>
                      </a:cubicBezTo>
                      <a:cubicBezTo>
                        <a:pt x="2537" y="2997"/>
                        <a:pt x="2507" y="2906"/>
                        <a:pt x="2452" y="2810"/>
                      </a:cubicBezTo>
                      <a:cubicBezTo>
                        <a:pt x="2398" y="2707"/>
                        <a:pt x="2307" y="2616"/>
                        <a:pt x="2216" y="2567"/>
                      </a:cubicBezTo>
                      <a:cubicBezTo>
                        <a:pt x="2029" y="2458"/>
                        <a:pt x="1859" y="2446"/>
                        <a:pt x="1738" y="2398"/>
                      </a:cubicBezTo>
                      <a:cubicBezTo>
                        <a:pt x="1611" y="2362"/>
                        <a:pt x="1490" y="2301"/>
                        <a:pt x="1375" y="2222"/>
                      </a:cubicBezTo>
                      <a:cubicBezTo>
                        <a:pt x="1145" y="2071"/>
                        <a:pt x="945" y="1853"/>
                        <a:pt x="763" y="1617"/>
                      </a:cubicBezTo>
                      <a:cubicBezTo>
                        <a:pt x="672" y="1508"/>
                        <a:pt x="582" y="1375"/>
                        <a:pt x="503" y="1254"/>
                      </a:cubicBezTo>
                      <a:cubicBezTo>
                        <a:pt x="412" y="1126"/>
                        <a:pt x="327" y="1011"/>
                        <a:pt x="279" y="884"/>
                      </a:cubicBezTo>
                      <a:cubicBezTo>
                        <a:pt x="224" y="763"/>
                        <a:pt x="224" y="612"/>
                        <a:pt x="212" y="460"/>
                      </a:cubicBezTo>
                      <a:cubicBezTo>
                        <a:pt x="194" y="309"/>
                        <a:pt x="182" y="146"/>
                        <a:pt x="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8" name="Google Shape;1068;p41"/>
                <p:cNvSpPr/>
                <p:nvPr/>
              </p:nvSpPr>
              <p:spPr>
                <a:xfrm>
                  <a:off x="3085050" y="2216925"/>
                  <a:ext cx="181950" cy="19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8" h="7727" extrusionOk="0">
                      <a:moveTo>
                        <a:pt x="121" y="1"/>
                      </a:moveTo>
                      <a:cubicBezTo>
                        <a:pt x="73" y="43"/>
                        <a:pt x="37" y="104"/>
                        <a:pt x="25" y="176"/>
                      </a:cubicBezTo>
                      <a:cubicBezTo>
                        <a:pt x="0" y="243"/>
                        <a:pt x="0" y="310"/>
                        <a:pt x="6" y="370"/>
                      </a:cubicBezTo>
                      <a:cubicBezTo>
                        <a:pt x="13" y="491"/>
                        <a:pt x="55" y="612"/>
                        <a:pt x="85" y="727"/>
                      </a:cubicBezTo>
                      <a:lnTo>
                        <a:pt x="279" y="1405"/>
                      </a:lnTo>
                      <a:cubicBezTo>
                        <a:pt x="346" y="1635"/>
                        <a:pt x="406" y="1853"/>
                        <a:pt x="473" y="2090"/>
                      </a:cubicBezTo>
                      <a:cubicBezTo>
                        <a:pt x="515" y="2205"/>
                        <a:pt x="551" y="2326"/>
                        <a:pt x="612" y="2435"/>
                      </a:cubicBezTo>
                      <a:cubicBezTo>
                        <a:pt x="672" y="2550"/>
                        <a:pt x="745" y="2665"/>
                        <a:pt x="836" y="2756"/>
                      </a:cubicBezTo>
                      <a:cubicBezTo>
                        <a:pt x="1011" y="2937"/>
                        <a:pt x="1217" y="3064"/>
                        <a:pt x="1308" y="3234"/>
                      </a:cubicBezTo>
                      <a:cubicBezTo>
                        <a:pt x="1405" y="3397"/>
                        <a:pt x="1423" y="3621"/>
                        <a:pt x="1441" y="3851"/>
                      </a:cubicBezTo>
                      <a:cubicBezTo>
                        <a:pt x="1460" y="3972"/>
                        <a:pt x="1472" y="4100"/>
                        <a:pt x="1502" y="4233"/>
                      </a:cubicBezTo>
                      <a:cubicBezTo>
                        <a:pt x="1544" y="4360"/>
                        <a:pt x="1593" y="4499"/>
                        <a:pt x="1671" y="4608"/>
                      </a:cubicBezTo>
                      <a:cubicBezTo>
                        <a:pt x="1823" y="4844"/>
                        <a:pt x="2029" y="5020"/>
                        <a:pt x="2253" y="5153"/>
                      </a:cubicBezTo>
                      <a:cubicBezTo>
                        <a:pt x="2483" y="5286"/>
                        <a:pt x="2725" y="5377"/>
                        <a:pt x="2973" y="5438"/>
                      </a:cubicBezTo>
                      <a:cubicBezTo>
                        <a:pt x="3215" y="5486"/>
                        <a:pt x="3457" y="5528"/>
                        <a:pt x="3694" y="5559"/>
                      </a:cubicBezTo>
                      <a:cubicBezTo>
                        <a:pt x="3930" y="5589"/>
                        <a:pt x="4154" y="5619"/>
                        <a:pt x="4366" y="5668"/>
                      </a:cubicBezTo>
                      <a:cubicBezTo>
                        <a:pt x="4578" y="5722"/>
                        <a:pt x="4783" y="5789"/>
                        <a:pt x="4995" y="5880"/>
                      </a:cubicBezTo>
                      <a:lnTo>
                        <a:pt x="5310" y="6019"/>
                      </a:lnTo>
                      <a:cubicBezTo>
                        <a:pt x="5425" y="6073"/>
                        <a:pt x="5528" y="6116"/>
                        <a:pt x="5619" y="6164"/>
                      </a:cubicBezTo>
                      <a:cubicBezTo>
                        <a:pt x="5710" y="6207"/>
                        <a:pt x="5794" y="6261"/>
                        <a:pt x="5861" y="6316"/>
                      </a:cubicBezTo>
                      <a:cubicBezTo>
                        <a:pt x="5934" y="6364"/>
                        <a:pt x="5976" y="6425"/>
                        <a:pt x="6031" y="6503"/>
                      </a:cubicBezTo>
                      <a:cubicBezTo>
                        <a:pt x="6079" y="6588"/>
                        <a:pt x="6127" y="6679"/>
                        <a:pt x="6176" y="6776"/>
                      </a:cubicBezTo>
                      <a:cubicBezTo>
                        <a:pt x="6218" y="6879"/>
                        <a:pt x="6273" y="6988"/>
                        <a:pt x="6321" y="7091"/>
                      </a:cubicBezTo>
                      <a:lnTo>
                        <a:pt x="6606" y="7726"/>
                      </a:lnTo>
                      <a:lnTo>
                        <a:pt x="7278" y="7411"/>
                      </a:lnTo>
                      <a:lnTo>
                        <a:pt x="6945" y="6776"/>
                      </a:lnTo>
                      <a:cubicBezTo>
                        <a:pt x="6896" y="6667"/>
                        <a:pt x="6842" y="6564"/>
                        <a:pt x="6781" y="6455"/>
                      </a:cubicBezTo>
                      <a:cubicBezTo>
                        <a:pt x="6721" y="6352"/>
                        <a:pt x="6654" y="6231"/>
                        <a:pt x="6569" y="6116"/>
                      </a:cubicBezTo>
                      <a:cubicBezTo>
                        <a:pt x="6485" y="6001"/>
                        <a:pt x="6370" y="5886"/>
                        <a:pt x="6249" y="5795"/>
                      </a:cubicBezTo>
                      <a:cubicBezTo>
                        <a:pt x="6121" y="5704"/>
                        <a:pt x="6000" y="5644"/>
                        <a:pt x="5879" y="5595"/>
                      </a:cubicBezTo>
                      <a:cubicBezTo>
                        <a:pt x="5758" y="5541"/>
                        <a:pt x="5655" y="5504"/>
                        <a:pt x="5540" y="5456"/>
                      </a:cubicBezTo>
                      <a:cubicBezTo>
                        <a:pt x="5425" y="5419"/>
                        <a:pt x="5310" y="5371"/>
                        <a:pt x="5201" y="5335"/>
                      </a:cubicBezTo>
                      <a:cubicBezTo>
                        <a:pt x="4965" y="5262"/>
                        <a:pt x="4723" y="5183"/>
                        <a:pt x="4475" y="5141"/>
                      </a:cubicBezTo>
                      <a:cubicBezTo>
                        <a:pt x="4220" y="5093"/>
                        <a:pt x="3978" y="5080"/>
                        <a:pt x="3748" y="5056"/>
                      </a:cubicBezTo>
                      <a:cubicBezTo>
                        <a:pt x="3512" y="5038"/>
                        <a:pt x="3282" y="5020"/>
                        <a:pt x="3064" y="4978"/>
                      </a:cubicBezTo>
                      <a:cubicBezTo>
                        <a:pt x="2852" y="4941"/>
                        <a:pt x="2646" y="4881"/>
                        <a:pt x="2458" y="4784"/>
                      </a:cubicBezTo>
                      <a:cubicBezTo>
                        <a:pt x="2271" y="4687"/>
                        <a:pt x="2101" y="4554"/>
                        <a:pt x="1992" y="4396"/>
                      </a:cubicBezTo>
                      <a:cubicBezTo>
                        <a:pt x="1938" y="4312"/>
                        <a:pt x="1889" y="4221"/>
                        <a:pt x="1859" y="4130"/>
                      </a:cubicBezTo>
                      <a:cubicBezTo>
                        <a:pt x="1829" y="4033"/>
                        <a:pt x="1811" y="3930"/>
                        <a:pt x="1793" y="3815"/>
                      </a:cubicBezTo>
                      <a:cubicBezTo>
                        <a:pt x="1774" y="3700"/>
                        <a:pt x="1762" y="3579"/>
                        <a:pt x="1732" y="3452"/>
                      </a:cubicBezTo>
                      <a:cubicBezTo>
                        <a:pt x="1702" y="3325"/>
                        <a:pt x="1647" y="3191"/>
                        <a:pt x="1575" y="3070"/>
                      </a:cubicBezTo>
                      <a:cubicBezTo>
                        <a:pt x="1490" y="2949"/>
                        <a:pt x="1393" y="2858"/>
                        <a:pt x="1296" y="2786"/>
                      </a:cubicBezTo>
                      <a:cubicBezTo>
                        <a:pt x="1205" y="2701"/>
                        <a:pt x="1102" y="2641"/>
                        <a:pt x="1030" y="2568"/>
                      </a:cubicBezTo>
                      <a:cubicBezTo>
                        <a:pt x="878" y="2423"/>
                        <a:pt x="775" y="2223"/>
                        <a:pt x="697" y="2011"/>
                      </a:cubicBezTo>
                      <a:cubicBezTo>
                        <a:pt x="612" y="1793"/>
                        <a:pt x="539" y="1569"/>
                        <a:pt x="461" y="1345"/>
                      </a:cubicBezTo>
                      <a:lnTo>
                        <a:pt x="224" y="679"/>
                      </a:lnTo>
                      <a:cubicBezTo>
                        <a:pt x="188" y="570"/>
                        <a:pt x="152" y="461"/>
                        <a:pt x="134" y="358"/>
                      </a:cubicBezTo>
                      <a:cubicBezTo>
                        <a:pt x="115" y="249"/>
                        <a:pt x="128" y="146"/>
                        <a:pt x="194" y="67"/>
                      </a:cubicBezTo>
                      <a:lnTo>
                        <a:pt x="12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9" name="Google Shape;1069;p41"/>
                <p:cNvSpPr/>
                <p:nvPr/>
              </p:nvSpPr>
              <p:spPr>
                <a:xfrm>
                  <a:off x="3289525" y="2235100"/>
                  <a:ext cx="212400" cy="22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96" h="8986" extrusionOk="0">
                      <a:moveTo>
                        <a:pt x="8392" y="0"/>
                      </a:moveTo>
                      <a:cubicBezTo>
                        <a:pt x="8271" y="521"/>
                        <a:pt x="7878" y="969"/>
                        <a:pt x="7393" y="1169"/>
                      </a:cubicBezTo>
                      <a:cubicBezTo>
                        <a:pt x="7327" y="1187"/>
                        <a:pt x="7266" y="1211"/>
                        <a:pt x="7206" y="1229"/>
                      </a:cubicBezTo>
                      <a:cubicBezTo>
                        <a:pt x="7169" y="1241"/>
                        <a:pt x="7139" y="1241"/>
                        <a:pt x="7109" y="1248"/>
                      </a:cubicBezTo>
                      <a:cubicBezTo>
                        <a:pt x="7079" y="1260"/>
                        <a:pt x="7048" y="1260"/>
                        <a:pt x="7012" y="1266"/>
                      </a:cubicBezTo>
                      <a:cubicBezTo>
                        <a:pt x="6970" y="1272"/>
                        <a:pt x="6921" y="1278"/>
                        <a:pt x="6867" y="1326"/>
                      </a:cubicBezTo>
                      <a:cubicBezTo>
                        <a:pt x="6812" y="1369"/>
                        <a:pt x="6800" y="1423"/>
                        <a:pt x="6782" y="1459"/>
                      </a:cubicBezTo>
                      <a:lnTo>
                        <a:pt x="6715" y="1659"/>
                      </a:lnTo>
                      <a:lnTo>
                        <a:pt x="6443" y="2446"/>
                      </a:lnTo>
                      <a:lnTo>
                        <a:pt x="6376" y="2640"/>
                      </a:lnTo>
                      <a:cubicBezTo>
                        <a:pt x="6352" y="2701"/>
                        <a:pt x="6328" y="2779"/>
                        <a:pt x="6304" y="2834"/>
                      </a:cubicBezTo>
                      <a:cubicBezTo>
                        <a:pt x="6298" y="2864"/>
                        <a:pt x="6285" y="2876"/>
                        <a:pt x="6273" y="2894"/>
                      </a:cubicBezTo>
                      <a:cubicBezTo>
                        <a:pt x="6267" y="2900"/>
                        <a:pt x="6261" y="2906"/>
                        <a:pt x="6243" y="2912"/>
                      </a:cubicBezTo>
                      <a:cubicBezTo>
                        <a:pt x="6213" y="2931"/>
                        <a:pt x="6152" y="2943"/>
                        <a:pt x="6086" y="2961"/>
                      </a:cubicBezTo>
                      <a:lnTo>
                        <a:pt x="5274" y="3137"/>
                      </a:lnTo>
                      <a:lnTo>
                        <a:pt x="4869" y="3227"/>
                      </a:lnTo>
                      <a:cubicBezTo>
                        <a:pt x="4729" y="3264"/>
                        <a:pt x="4590" y="3300"/>
                        <a:pt x="4445" y="3361"/>
                      </a:cubicBezTo>
                      <a:cubicBezTo>
                        <a:pt x="4300" y="3421"/>
                        <a:pt x="4154" y="3506"/>
                        <a:pt x="4033" y="3633"/>
                      </a:cubicBezTo>
                      <a:cubicBezTo>
                        <a:pt x="3973" y="3700"/>
                        <a:pt x="3924" y="3772"/>
                        <a:pt x="3882" y="3845"/>
                      </a:cubicBezTo>
                      <a:cubicBezTo>
                        <a:pt x="3845" y="3924"/>
                        <a:pt x="3815" y="3990"/>
                        <a:pt x="3785" y="4057"/>
                      </a:cubicBezTo>
                      <a:cubicBezTo>
                        <a:pt x="3724" y="4184"/>
                        <a:pt x="3688" y="4305"/>
                        <a:pt x="3628" y="4396"/>
                      </a:cubicBezTo>
                      <a:cubicBezTo>
                        <a:pt x="3573" y="4481"/>
                        <a:pt x="3500" y="4547"/>
                        <a:pt x="3410" y="4602"/>
                      </a:cubicBezTo>
                      <a:cubicBezTo>
                        <a:pt x="3216" y="4717"/>
                        <a:pt x="2962" y="4753"/>
                        <a:pt x="2689" y="4801"/>
                      </a:cubicBezTo>
                      <a:cubicBezTo>
                        <a:pt x="2411" y="4844"/>
                        <a:pt x="2108" y="4910"/>
                        <a:pt x="1823" y="5032"/>
                      </a:cubicBezTo>
                      <a:cubicBezTo>
                        <a:pt x="1545" y="5147"/>
                        <a:pt x="1272" y="5322"/>
                        <a:pt x="1048" y="5564"/>
                      </a:cubicBezTo>
                      <a:cubicBezTo>
                        <a:pt x="818" y="5813"/>
                        <a:pt x="673" y="6109"/>
                        <a:pt x="576" y="6394"/>
                      </a:cubicBezTo>
                      <a:cubicBezTo>
                        <a:pt x="485" y="6684"/>
                        <a:pt x="425" y="6969"/>
                        <a:pt x="364" y="7235"/>
                      </a:cubicBezTo>
                      <a:lnTo>
                        <a:pt x="1" y="8858"/>
                      </a:lnTo>
                      <a:lnTo>
                        <a:pt x="746" y="8985"/>
                      </a:lnTo>
                      <a:lnTo>
                        <a:pt x="1030" y="7350"/>
                      </a:lnTo>
                      <a:cubicBezTo>
                        <a:pt x="1079" y="7078"/>
                        <a:pt x="1121" y="6812"/>
                        <a:pt x="1188" y="6569"/>
                      </a:cubicBezTo>
                      <a:cubicBezTo>
                        <a:pt x="1248" y="6327"/>
                        <a:pt x="1351" y="6115"/>
                        <a:pt x="1490" y="5940"/>
                      </a:cubicBezTo>
                      <a:cubicBezTo>
                        <a:pt x="1636" y="5770"/>
                        <a:pt x="1835" y="5625"/>
                        <a:pt x="2053" y="5516"/>
                      </a:cubicBezTo>
                      <a:cubicBezTo>
                        <a:pt x="2156" y="5467"/>
                        <a:pt x="2277" y="5419"/>
                        <a:pt x="2398" y="5383"/>
                      </a:cubicBezTo>
                      <a:cubicBezTo>
                        <a:pt x="2520" y="5346"/>
                        <a:pt x="2641" y="5316"/>
                        <a:pt x="2780" y="5286"/>
                      </a:cubicBezTo>
                      <a:cubicBezTo>
                        <a:pt x="2913" y="5262"/>
                        <a:pt x="3058" y="5231"/>
                        <a:pt x="3204" y="5183"/>
                      </a:cubicBezTo>
                      <a:cubicBezTo>
                        <a:pt x="3349" y="5147"/>
                        <a:pt x="3500" y="5086"/>
                        <a:pt x="3640" y="4995"/>
                      </a:cubicBezTo>
                      <a:cubicBezTo>
                        <a:pt x="3785" y="4904"/>
                        <a:pt x="3924" y="4771"/>
                        <a:pt x="4003" y="4620"/>
                      </a:cubicBezTo>
                      <a:cubicBezTo>
                        <a:pt x="4094" y="4468"/>
                        <a:pt x="4136" y="4323"/>
                        <a:pt x="4178" y="4202"/>
                      </a:cubicBezTo>
                      <a:cubicBezTo>
                        <a:pt x="4215" y="4075"/>
                        <a:pt x="4263" y="3972"/>
                        <a:pt x="4330" y="3899"/>
                      </a:cubicBezTo>
                      <a:cubicBezTo>
                        <a:pt x="4390" y="3821"/>
                        <a:pt x="4487" y="3754"/>
                        <a:pt x="4596" y="3700"/>
                      </a:cubicBezTo>
                      <a:cubicBezTo>
                        <a:pt x="4808" y="3597"/>
                        <a:pt x="5087" y="3536"/>
                        <a:pt x="5353" y="3457"/>
                      </a:cubicBezTo>
                      <a:lnTo>
                        <a:pt x="6152" y="3239"/>
                      </a:lnTo>
                      <a:cubicBezTo>
                        <a:pt x="6213" y="3227"/>
                        <a:pt x="6298" y="3209"/>
                        <a:pt x="6388" y="3155"/>
                      </a:cubicBezTo>
                      <a:cubicBezTo>
                        <a:pt x="6437" y="3124"/>
                        <a:pt x="6479" y="3088"/>
                        <a:pt x="6509" y="3046"/>
                      </a:cubicBezTo>
                      <a:cubicBezTo>
                        <a:pt x="6540" y="2997"/>
                        <a:pt x="6558" y="2955"/>
                        <a:pt x="6570" y="2912"/>
                      </a:cubicBezTo>
                      <a:cubicBezTo>
                        <a:pt x="6576" y="2876"/>
                        <a:pt x="6594" y="2840"/>
                        <a:pt x="6600" y="2810"/>
                      </a:cubicBezTo>
                      <a:lnTo>
                        <a:pt x="6630" y="2713"/>
                      </a:lnTo>
                      <a:lnTo>
                        <a:pt x="6691" y="2513"/>
                      </a:lnTo>
                      <a:lnTo>
                        <a:pt x="6927" y="1720"/>
                      </a:lnTo>
                      <a:lnTo>
                        <a:pt x="6988" y="1520"/>
                      </a:lnTo>
                      <a:cubicBezTo>
                        <a:pt x="6994" y="1490"/>
                        <a:pt x="7000" y="1478"/>
                        <a:pt x="7000" y="1478"/>
                      </a:cubicBezTo>
                      <a:cubicBezTo>
                        <a:pt x="7000" y="1478"/>
                        <a:pt x="7018" y="1472"/>
                        <a:pt x="7048" y="1459"/>
                      </a:cubicBezTo>
                      <a:cubicBezTo>
                        <a:pt x="7079" y="1453"/>
                        <a:pt x="7115" y="1447"/>
                        <a:pt x="7151" y="1441"/>
                      </a:cubicBezTo>
                      <a:cubicBezTo>
                        <a:pt x="7194" y="1429"/>
                        <a:pt x="7224" y="1423"/>
                        <a:pt x="7260" y="1411"/>
                      </a:cubicBezTo>
                      <a:cubicBezTo>
                        <a:pt x="7327" y="1393"/>
                        <a:pt x="7393" y="1363"/>
                        <a:pt x="7466" y="1332"/>
                      </a:cubicBezTo>
                      <a:cubicBezTo>
                        <a:pt x="7993" y="1090"/>
                        <a:pt x="8392" y="594"/>
                        <a:pt x="8495" y="25"/>
                      </a:cubicBezTo>
                      <a:lnTo>
                        <a:pt x="839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41"/>
                <p:cNvSpPr/>
                <p:nvPr/>
              </p:nvSpPr>
              <p:spPr>
                <a:xfrm>
                  <a:off x="2972900" y="2107950"/>
                  <a:ext cx="580025" cy="19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01" h="7696" extrusionOk="0">
                      <a:moveTo>
                        <a:pt x="18048" y="2998"/>
                      </a:moveTo>
                      <a:lnTo>
                        <a:pt x="18048" y="3022"/>
                      </a:lnTo>
                      <a:cubicBezTo>
                        <a:pt x="18054" y="3088"/>
                        <a:pt x="18066" y="3161"/>
                        <a:pt x="18091" y="3240"/>
                      </a:cubicBezTo>
                      <a:cubicBezTo>
                        <a:pt x="18042" y="3264"/>
                        <a:pt x="17988" y="3288"/>
                        <a:pt x="17939" y="3312"/>
                      </a:cubicBezTo>
                      <a:cubicBezTo>
                        <a:pt x="17982" y="3209"/>
                        <a:pt x="18000" y="3113"/>
                        <a:pt x="18000" y="3004"/>
                      </a:cubicBezTo>
                      <a:cubicBezTo>
                        <a:pt x="18018" y="3004"/>
                        <a:pt x="18030" y="2998"/>
                        <a:pt x="18048" y="2998"/>
                      </a:cubicBezTo>
                      <a:close/>
                      <a:moveTo>
                        <a:pt x="18902" y="2907"/>
                      </a:moveTo>
                      <a:cubicBezTo>
                        <a:pt x="18932" y="2973"/>
                        <a:pt x="18969" y="3052"/>
                        <a:pt x="19017" y="3113"/>
                      </a:cubicBezTo>
                      <a:cubicBezTo>
                        <a:pt x="19102" y="3216"/>
                        <a:pt x="19199" y="3318"/>
                        <a:pt x="19374" y="3397"/>
                      </a:cubicBezTo>
                      <a:cubicBezTo>
                        <a:pt x="19356" y="3452"/>
                        <a:pt x="19332" y="3500"/>
                        <a:pt x="19326" y="3542"/>
                      </a:cubicBezTo>
                      <a:lnTo>
                        <a:pt x="19302" y="3633"/>
                      </a:lnTo>
                      <a:cubicBezTo>
                        <a:pt x="19289" y="3633"/>
                        <a:pt x="19271" y="3633"/>
                        <a:pt x="19259" y="3627"/>
                      </a:cubicBezTo>
                      <a:cubicBezTo>
                        <a:pt x="19223" y="3518"/>
                        <a:pt x="19168" y="3415"/>
                        <a:pt x="19084" y="3312"/>
                      </a:cubicBezTo>
                      <a:cubicBezTo>
                        <a:pt x="18999" y="3216"/>
                        <a:pt x="18896" y="3137"/>
                        <a:pt x="18726" y="3058"/>
                      </a:cubicBezTo>
                      <a:cubicBezTo>
                        <a:pt x="18757" y="3010"/>
                        <a:pt x="18781" y="2967"/>
                        <a:pt x="18799" y="2913"/>
                      </a:cubicBezTo>
                      <a:cubicBezTo>
                        <a:pt x="18835" y="2913"/>
                        <a:pt x="18866" y="2907"/>
                        <a:pt x="18902" y="2907"/>
                      </a:cubicBezTo>
                      <a:close/>
                      <a:moveTo>
                        <a:pt x="12073" y="1"/>
                      </a:moveTo>
                      <a:cubicBezTo>
                        <a:pt x="11903" y="98"/>
                        <a:pt x="11806" y="213"/>
                        <a:pt x="11727" y="328"/>
                      </a:cubicBezTo>
                      <a:cubicBezTo>
                        <a:pt x="11685" y="400"/>
                        <a:pt x="11643" y="479"/>
                        <a:pt x="11619" y="552"/>
                      </a:cubicBezTo>
                      <a:lnTo>
                        <a:pt x="11570" y="552"/>
                      </a:lnTo>
                      <a:cubicBezTo>
                        <a:pt x="11570" y="521"/>
                        <a:pt x="11558" y="491"/>
                        <a:pt x="11552" y="461"/>
                      </a:cubicBezTo>
                      <a:cubicBezTo>
                        <a:pt x="11522" y="328"/>
                        <a:pt x="11467" y="188"/>
                        <a:pt x="11340" y="31"/>
                      </a:cubicBezTo>
                      <a:cubicBezTo>
                        <a:pt x="11158" y="122"/>
                        <a:pt x="11055" y="225"/>
                        <a:pt x="10971" y="334"/>
                      </a:cubicBezTo>
                      <a:cubicBezTo>
                        <a:pt x="10916" y="400"/>
                        <a:pt x="10880" y="479"/>
                        <a:pt x="10850" y="552"/>
                      </a:cubicBezTo>
                      <a:lnTo>
                        <a:pt x="10729" y="552"/>
                      </a:lnTo>
                      <a:cubicBezTo>
                        <a:pt x="10698" y="485"/>
                        <a:pt x="10662" y="418"/>
                        <a:pt x="10613" y="358"/>
                      </a:cubicBezTo>
                      <a:cubicBezTo>
                        <a:pt x="10535" y="249"/>
                        <a:pt x="10426" y="146"/>
                        <a:pt x="10244" y="55"/>
                      </a:cubicBezTo>
                      <a:cubicBezTo>
                        <a:pt x="10117" y="213"/>
                        <a:pt x="10069" y="346"/>
                        <a:pt x="10038" y="485"/>
                      </a:cubicBezTo>
                      <a:cubicBezTo>
                        <a:pt x="10032" y="515"/>
                        <a:pt x="10026" y="552"/>
                        <a:pt x="10026" y="582"/>
                      </a:cubicBezTo>
                      <a:cubicBezTo>
                        <a:pt x="9996" y="582"/>
                        <a:pt x="9966" y="582"/>
                        <a:pt x="9941" y="588"/>
                      </a:cubicBezTo>
                      <a:cubicBezTo>
                        <a:pt x="9881" y="497"/>
                        <a:pt x="9796" y="406"/>
                        <a:pt x="9699" y="340"/>
                      </a:cubicBezTo>
                      <a:cubicBezTo>
                        <a:pt x="9584" y="267"/>
                        <a:pt x="9451" y="194"/>
                        <a:pt x="9251" y="176"/>
                      </a:cubicBezTo>
                      <a:cubicBezTo>
                        <a:pt x="9251" y="182"/>
                        <a:pt x="9245" y="188"/>
                        <a:pt x="9245" y="194"/>
                      </a:cubicBezTo>
                      <a:lnTo>
                        <a:pt x="9245" y="188"/>
                      </a:lnTo>
                      <a:cubicBezTo>
                        <a:pt x="9045" y="219"/>
                        <a:pt x="8918" y="297"/>
                        <a:pt x="8803" y="370"/>
                      </a:cubicBezTo>
                      <a:cubicBezTo>
                        <a:pt x="8700" y="455"/>
                        <a:pt x="8616" y="552"/>
                        <a:pt x="8555" y="661"/>
                      </a:cubicBezTo>
                      <a:cubicBezTo>
                        <a:pt x="8549" y="667"/>
                        <a:pt x="8549" y="679"/>
                        <a:pt x="8543" y="691"/>
                      </a:cubicBezTo>
                      <a:cubicBezTo>
                        <a:pt x="8494" y="697"/>
                        <a:pt x="8452" y="697"/>
                        <a:pt x="8404" y="703"/>
                      </a:cubicBezTo>
                      <a:cubicBezTo>
                        <a:pt x="8337" y="612"/>
                        <a:pt x="8258" y="539"/>
                        <a:pt x="8155" y="479"/>
                      </a:cubicBezTo>
                      <a:cubicBezTo>
                        <a:pt x="8034" y="406"/>
                        <a:pt x="7895" y="346"/>
                        <a:pt x="7701" y="334"/>
                      </a:cubicBezTo>
                      <a:cubicBezTo>
                        <a:pt x="7641" y="521"/>
                        <a:pt x="7641" y="667"/>
                        <a:pt x="7665" y="800"/>
                      </a:cubicBezTo>
                      <a:cubicBezTo>
                        <a:pt x="7647" y="800"/>
                        <a:pt x="7641" y="800"/>
                        <a:pt x="7623" y="812"/>
                      </a:cubicBezTo>
                      <a:cubicBezTo>
                        <a:pt x="7544" y="721"/>
                        <a:pt x="7435" y="642"/>
                        <a:pt x="7314" y="588"/>
                      </a:cubicBezTo>
                      <a:cubicBezTo>
                        <a:pt x="7207" y="547"/>
                        <a:pt x="7088" y="511"/>
                        <a:pt x="6938" y="511"/>
                      </a:cubicBezTo>
                      <a:cubicBezTo>
                        <a:pt x="6909" y="511"/>
                        <a:pt x="6879" y="512"/>
                        <a:pt x="6848" y="515"/>
                      </a:cubicBezTo>
                      <a:cubicBezTo>
                        <a:pt x="6829" y="636"/>
                        <a:pt x="6829" y="733"/>
                        <a:pt x="6848" y="824"/>
                      </a:cubicBezTo>
                      <a:cubicBezTo>
                        <a:pt x="6829" y="794"/>
                        <a:pt x="6811" y="770"/>
                        <a:pt x="6787" y="739"/>
                      </a:cubicBezTo>
                      <a:cubicBezTo>
                        <a:pt x="6702" y="636"/>
                        <a:pt x="6587" y="527"/>
                        <a:pt x="6406" y="449"/>
                      </a:cubicBezTo>
                      <a:cubicBezTo>
                        <a:pt x="6285" y="606"/>
                        <a:pt x="6236" y="739"/>
                        <a:pt x="6206" y="879"/>
                      </a:cubicBezTo>
                      <a:cubicBezTo>
                        <a:pt x="6194" y="933"/>
                        <a:pt x="6188" y="981"/>
                        <a:pt x="6188" y="1036"/>
                      </a:cubicBezTo>
                      <a:lnTo>
                        <a:pt x="6182" y="1036"/>
                      </a:lnTo>
                      <a:cubicBezTo>
                        <a:pt x="6157" y="994"/>
                        <a:pt x="6133" y="939"/>
                        <a:pt x="6109" y="891"/>
                      </a:cubicBezTo>
                      <a:cubicBezTo>
                        <a:pt x="6036" y="782"/>
                        <a:pt x="5939" y="667"/>
                        <a:pt x="5770" y="558"/>
                      </a:cubicBezTo>
                      <a:cubicBezTo>
                        <a:pt x="5637" y="703"/>
                        <a:pt x="5564" y="842"/>
                        <a:pt x="5528" y="969"/>
                      </a:cubicBezTo>
                      <a:cubicBezTo>
                        <a:pt x="5504" y="1042"/>
                        <a:pt x="5491" y="1121"/>
                        <a:pt x="5491" y="1193"/>
                      </a:cubicBezTo>
                      <a:cubicBezTo>
                        <a:pt x="5407" y="1163"/>
                        <a:pt x="5316" y="1145"/>
                        <a:pt x="5219" y="1133"/>
                      </a:cubicBezTo>
                      <a:cubicBezTo>
                        <a:pt x="5196" y="1132"/>
                        <a:pt x="5173" y="1131"/>
                        <a:pt x="5149" y="1131"/>
                      </a:cubicBezTo>
                      <a:cubicBezTo>
                        <a:pt x="5033" y="1131"/>
                        <a:pt x="4902" y="1147"/>
                        <a:pt x="4747" y="1218"/>
                      </a:cubicBezTo>
                      <a:cubicBezTo>
                        <a:pt x="4783" y="1417"/>
                        <a:pt x="4856" y="1545"/>
                        <a:pt x="4934" y="1660"/>
                      </a:cubicBezTo>
                      <a:cubicBezTo>
                        <a:pt x="5013" y="1762"/>
                        <a:pt x="5116" y="1847"/>
                        <a:pt x="5219" y="1908"/>
                      </a:cubicBezTo>
                      <a:cubicBezTo>
                        <a:pt x="5280" y="1938"/>
                        <a:pt x="5340" y="1968"/>
                        <a:pt x="5407" y="1980"/>
                      </a:cubicBezTo>
                      <a:cubicBezTo>
                        <a:pt x="5395" y="1999"/>
                        <a:pt x="5376" y="2011"/>
                        <a:pt x="5370" y="2035"/>
                      </a:cubicBezTo>
                      <a:cubicBezTo>
                        <a:pt x="5316" y="2114"/>
                        <a:pt x="5273" y="2186"/>
                        <a:pt x="5243" y="2295"/>
                      </a:cubicBezTo>
                      <a:lnTo>
                        <a:pt x="5225" y="2277"/>
                      </a:lnTo>
                      <a:cubicBezTo>
                        <a:pt x="5110" y="2204"/>
                        <a:pt x="4977" y="2144"/>
                        <a:pt x="4771" y="2126"/>
                      </a:cubicBezTo>
                      <a:cubicBezTo>
                        <a:pt x="4704" y="2313"/>
                        <a:pt x="4704" y="2465"/>
                        <a:pt x="4729" y="2604"/>
                      </a:cubicBezTo>
                      <a:cubicBezTo>
                        <a:pt x="4735" y="2659"/>
                        <a:pt x="4747" y="2707"/>
                        <a:pt x="4765" y="2755"/>
                      </a:cubicBezTo>
                      <a:cubicBezTo>
                        <a:pt x="4741" y="2761"/>
                        <a:pt x="4723" y="2768"/>
                        <a:pt x="4704" y="2768"/>
                      </a:cubicBezTo>
                      <a:lnTo>
                        <a:pt x="4680" y="2749"/>
                      </a:lnTo>
                      <a:cubicBezTo>
                        <a:pt x="4589" y="2665"/>
                        <a:pt x="4486" y="2598"/>
                        <a:pt x="4359" y="2550"/>
                      </a:cubicBezTo>
                      <a:cubicBezTo>
                        <a:pt x="4267" y="2520"/>
                        <a:pt x="4167" y="2500"/>
                        <a:pt x="4050" y="2500"/>
                      </a:cubicBezTo>
                      <a:cubicBezTo>
                        <a:pt x="3997" y="2500"/>
                        <a:pt x="3941" y="2504"/>
                        <a:pt x="3881" y="2513"/>
                      </a:cubicBezTo>
                      <a:cubicBezTo>
                        <a:pt x="3875" y="2574"/>
                        <a:pt x="3875" y="2634"/>
                        <a:pt x="3881" y="2689"/>
                      </a:cubicBezTo>
                      <a:cubicBezTo>
                        <a:pt x="3820" y="2610"/>
                        <a:pt x="3742" y="2537"/>
                        <a:pt x="3639" y="2465"/>
                      </a:cubicBezTo>
                      <a:cubicBezTo>
                        <a:pt x="3493" y="2604"/>
                        <a:pt x="3421" y="2731"/>
                        <a:pt x="3372" y="2858"/>
                      </a:cubicBezTo>
                      <a:cubicBezTo>
                        <a:pt x="3342" y="2943"/>
                        <a:pt x="3330" y="3028"/>
                        <a:pt x="3318" y="3113"/>
                      </a:cubicBezTo>
                      <a:cubicBezTo>
                        <a:pt x="3282" y="3119"/>
                        <a:pt x="3245" y="3131"/>
                        <a:pt x="3209" y="3143"/>
                      </a:cubicBezTo>
                      <a:cubicBezTo>
                        <a:pt x="3185" y="3100"/>
                        <a:pt x="3154" y="3070"/>
                        <a:pt x="3124" y="3040"/>
                      </a:cubicBezTo>
                      <a:cubicBezTo>
                        <a:pt x="3027" y="2943"/>
                        <a:pt x="2912" y="2852"/>
                        <a:pt x="2725" y="2786"/>
                      </a:cubicBezTo>
                      <a:cubicBezTo>
                        <a:pt x="2616" y="2949"/>
                        <a:pt x="2579" y="3094"/>
                        <a:pt x="2561" y="3234"/>
                      </a:cubicBezTo>
                      <a:cubicBezTo>
                        <a:pt x="2555" y="3276"/>
                        <a:pt x="2555" y="3325"/>
                        <a:pt x="2561" y="3367"/>
                      </a:cubicBezTo>
                      <a:cubicBezTo>
                        <a:pt x="2519" y="3385"/>
                        <a:pt x="2470" y="3403"/>
                        <a:pt x="2428" y="3421"/>
                      </a:cubicBezTo>
                      <a:cubicBezTo>
                        <a:pt x="2367" y="3367"/>
                        <a:pt x="2289" y="3325"/>
                        <a:pt x="2216" y="3294"/>
                      </a:cubicBezTo>
                      <a:cubicBezTo>
                        <a:pt x="2105" y="3247"/>
                        <a:pt x="1981" y="3213"/>
                        <a:pt x="1819" y="3213"/>
                      </a:cubicBezTo>
                      <a:cubicBezTo>
                        <a:pt x="1795" y="3213"/>
                        <a:pt x="1770" y="3214"/>
                        <a:pt x="1744" y="3216"/>
                      </a:cubicBezTo>
                      <a:cubicBezTo>
                        <a:pt x="1713" y="3415"/>
                        <a:pt x="1738" y="3555"/>
                        <a:pt x="1774" y="3694"/>
                      </a:cubicBezTo>
                      <a:cubicBezTo>
                        <a:pt x="1774" y="3706"/>
                        <a:pt x="1786" y="3718"/>
                        <a:pt x="1792" y="3724"/>
                      </a:cubicBezTo>
                      <a:cubicBezTo>
                        <a:pt x="1707" y="3670"/>
                        <a:pt x="1617" y="3627"/>
                        <a:pt x="1502" y="3597"/>
                      </a:cubicBezTo>
                      <a:cubicBezTo>
                        <a:pt x="1428" y="3580"/>
                        <a:pt x="1350" y="3567"/>
                        <a:pt x="1262" y="3567"/>
                      </a:cubicBezTo>
                      <a:cubicBezTo>
                        <a:pt x="1192" y="3567"/>
                        <a:pt x="1115" y="3575"/>
                        <a:pt x="1029" y="3597"/>
                      </a:cubicBezTo>
                      <a:cubicBezTo>
                        <a:pt x="1029" y="3718"/>
                        <a:pt x="1041" y="3815"/>
                        <a:pt x="1072" y="3906"/>
                      </a:cubicBezTo>
                      <a:cubicBezTo>
                        <a:pt x="1008" y="3892"/>
                        <a:pt x="951" y="3885"/>
                        <a:pt x="894" y="3885"/>
                      </a:cubicBezTo>
                      <a:cubicBezTo>
                        <a:pt x="875" y="3885"/>
                        <a:pt x="855" y="3886"/>
                        <a:pt x="836" y="3888"/>
                      </a:cubicBezTo>
                      <a:cubicBezTo>
                        <a:pt x="696" y="3900"/>
                        <a:pt x="551" y="3930"/>
                        <a:pt x="424" y="3990"/>
                      </a:cubicBezTo>
                      <a:cubicBezTo>
                        <a:pt x="285" y="4051"/>
                        <a:pt x="158" y="4130"/>
                        <a:pt x="0" y="4269"/>
                      </a:cubicBezTo>
                      <a:cubicBezTo>
                        <a:pt x="127" y="4445"/>
                        <a:pt x="279" y="4523"/>
                        <a:pt x="430" y="4578"/>
                      </a:cubicBezTo>
                      <a:cubicBezTo>
                        <a:pt x="581" y="4632"/>
                        <a:pt x="727" y="4644"/>
                        <a:pt x="866" y="4644"/>
                      </a:cubicBezTo>
                      <a:cubicBezTo>
                        <a:pt x="920" y="4644"/>
                        <a:pt x="969" y="4638"/>
                        <a:pt x="1011" y="4632"/>
                      </a:cubicBezTo>
                      <a:lnTo>
                        <a:pt x="1011" y="4632"/>
                      </a:lnTo>
                      <a:cubicBezTo>
                        <a:pt x="999" y="4753"/>
                        <a:pt x="999" y="4887"/>
                        <a:pt x="1041" y="5056"/>
                      </a:cubicBezTo>
                      <a:cubicBezTo>
                        <a:pt x="1241" y="5050"/>
                        <a:pt x="1380" y="4996"/>
                        <a:pt x="1502" y="4929"/>
                      </a:cubicBezTo>
                      <a:cubicBezTo>
                        <a:pt x="1544" y="4905"/>
                        <a:pt x="1580" y="4874"/>
                        <a:pt x="1617" y="4850"/>
                      </a:cubicBezTo>
                      <a:lnTo>
                        <a:pt x="1617" y="4850"/>
                      </a:lnTo>
                      <a:cubicBezTo>
                        <a:pt x="1605" y="4977"/>
                        <a:pt x="1605" y="5123"/>
                        <a:pt x="1665" y="5304"/>
                      </a:cubicBezTo>
                      <a:cubicBezTo>
                        <a:pt x="1859" y="5292"/>
                        <a:pt x="1998" y="5232"/>
                        <a:pt x="2119" y="5153"/>
                      </a:cubicBezTo>
                      <a:cubicBezTo>
                        <a:pt x="2228" y="5086"/>
                        <a:pt x="2313" y="4996"/>
                        <a:pt x="2379" y="4899"/>
                      </a:cubicBezTo>
                      <a:lnTo>
                        <a:pt x="2428" y="4899"/>
                      </a:lnTo>
                      <a:cubicBezTo>
                        <a:pt x="2428" y="4941"/>
                        <a:pt x="2434" y="4989"/>
                        <a:pt x="2440" y="5026"/>
                      </a:cubicBezTo>
                      <a:cubicBezTo>
                        <a:pt x="2464" y="5159"/>
                        <a:pt x="2513" y="5304"/>
                        <a:pt x="2634" y="5462"/>
                      </a:cubicBezTo>
                      <a:cubicBezTo>
                        <a:pt x="2815" y="5383"/>
                        <a:pt x="2924" y="5280"/>
                        <a:pt x="3015" y="5177"/>
                      </a:cubicBezTo>
                      <a:cubicBezTo>
                        <a:pt x="3045" y="5141"/>
                        <a:pt x="3070" y="5111"/>
                        <a:pt x="3094" y="5068"/>
                      </a:cubicBezTo>
                      <a:lnTo>
                        <a:pt x="3094" y="5068"/>
                      </a:lnTo>
                      <a:cubicBezTo>
                        <a:pt x="3088" y="5147"/>
                        <a:pt x="3088" y="5238"/>
                        <a:pt x="3106" y="5335"/>
                      </a:cubicBezTo>
                      <a:cubicBezTo>
                        <a:pt x="3135" y="5337"/>
                        <a:pt x="3163" y="5338"/>
                        <a:pt x="3190" y="5338"/>
                      </a:cubicBezTo>
                      <a:cubicBezTo>
                        <a:pt x="3348" y="5338"/>
                        <a:pt x="3470" y="5296"/>
                        <a:pt x="3578" y="5250"/>
                      </a:cubicBezTo>
                      <a:cubicBezTo>
                        <a:pt x="3681" y="5207"/>
                        <a:pt x="3766" y="5147"/>
                        <a:pt x="3845" y="5080"/>
                      </a:cubicBezTo>
                      <a:lnTo>
                        <a:pt x="3845" y="5080"/>
                      </a:lnTo>
                      <a:cubicBezTo>
                        <a:pt x="3826" y="5153"/>
                        <a:pt x="3826" y="5232"/>
                        <a:pt x="3833" y="5329"/>
                      </a:cubicBezTo>
                      <a:cubicBezTo>
                        <a:pt x="3896" y="5338"/>
                        <a:pt x="3954" y="5342"/>
                        <a:pt x="4007" y="5342"/>
                      </a:cubicBezTo>
                      <a:cubicBezTo>
                        <a:pt x="4123" y="5342"/>
                        <a:pt x="4220" y="5323"/>
                        <a:pt x="4311" y="5298"/>
                      </a:cubicBezTo>
                      <a:cubicBezTo>
                        <a:pt x="4426" y="5262"/>
                        <a:pt x="4523" y="5201"/>
                        <a:pt x="4614" y="5129"/>
                      </a:cubicBezTo>
                      <a:lnTo>
                        <a:pt x="4614" y="5129"/>
                      </a:lnTo>
                      <a:cubicBezTo>
                        <a:pt x="4601" y="5201"/>
                        <a:pt x="4601" y="5274"/>
                        <a:pt x="4601" y="5359"/>
                      </a:cubicBezTo>
                      <a:cubicBezTo>
                        <a:pt x="4669" y="5371"/>
                        <a:pt x="4731" y="5377"/>
                        <a:pt x="4788" y="5377"/>
                      </a:cubicBezTo>
                      <a:cubicBezTo>
                        <a:pt x="4895" y="5377"/>
                        <a:pt x="4987" y="5358"/>
                        <a:pt x="5074" y="5335"/>
                      </a:cubicBezTo>
                      <a:cubicBezTo>
                        <a:pt x="5207" y="5298"/>
                        <a:pt x="5316" y="5232"/>
                        <a:pt x="5407" y="5153"/>
                      </a:cubicBezTo>
                      <a:cubicBezTo>
                        <a:pt x="5455" y="5117"/>
                        <a:pt x="5491" y="5080"/>
                        <a:pt x="5522" y="5032"/>
                      </a:cubicBezTo>
                      <a:lnTo>
                        <a:pt x="5576" y="5032"/>
                      </a:lnTo>
                      <a:cubicBezTo>
                        <a:pt x="5582" y="5050"/>
                        <a:pt x="5588" y="5068"/>
                        <a:pt x="5600" y="5086"/>
                      </a:cubicBezTo>
                      <a:cubicBezTo>
                        <a:pt x="5661" y="5189"/>
                        <a:pt x="5734" y="5292"/>
                        <a:pt x="5849" y="5371"/>
                      </a:cubicBezTo>
                      <a:cubicBezTo>
                        <a:pt x="5964" y="5456"/>
                        <a:pt x="6091" y="5522"/>
                        <a:pt x="6285" y="5565"/>
                      </a:cubicBezTo>
                      <a:cubicBezTo>
                        <a:pt x="6327" y="5480"/>
                        <a:pt x="6345" y="5401"/>
                        <a:pt x="6357" y="5329"/>
                      </a:cubicBezTo>
                      <a:cubicBezTo>
                        <a:pt x="6387" y="5431"/>
                        <a:pt x="6436" y="5546"/>
                        <a:pt x="6539" y="5668"/>
                      </a:cubicBezTo>
                      <a:cubicBezTo>
                        <a:pt x="6720" y="5583"/>
                        <a:pt x="6823" y="5480"/>
                        <a:pt x="6908" y="5371"/>
                      </a:cubicBezTo>
                      <a:cubicBezTo>
                        <a:pt x="6969" y="5298"/>
                        <a:pt x="7005" y="5220"/>
                        <a:pt x="7035" y="5141"/>
                      </a:cubicBezTo>
                      <a:cubicBezTo>
                        <a:pt x="7060" y="5141"/>
                        <a:pt x="7084" y="5147"/>
                        <a:pt x="7102" y="5147"/>
                      </a:cubicBezTo>
                      <a:cubicBezTo>
                        <a:pt x="7041" y="5268"/>
                        <a:pt x="6993" y="5395"/>
                        <a:pt x="6981" y="5595"/>
                      </a:cubicBezTo>
                      <a:lnTo>
                        <a:pt x="6993" y="5595"/>
                      </a:lnTo>
                      <a:cubicBezTo>
                        <a:pt x="6969" y="5655"/>
                        <a:pt x="6951" y="5704"/>
                        <a:pt x="6938" y="5764"/>
                      </a:cubicBezTo>
                      <a:cubicBezTo>
                        <a:pt x="6914" y="5873"/>
                        <a:pt x="6914" y="5970"/>
                        <a:pt x="6932" y="6067"/>
                      </a:cubicBezTo>
                      <a:cubicBezTo>
                        <a:pt x="6854" y="6085"/>
                        <a:pt x="6769" y="6097"/>
                        <a:pt x="6696" y="6140"/>
                      </a:cubicBezTo>
                      <a:cubicBezTo>
                        <a:pt x="6569" y="6200"/>
                        <a:pt x="6448" y="6273"/>
                        <a:pt x="6315" y="6430"/>
                      </a:cubicBezTo>
                      <a:cubicBezTo>
                        <a:pt x="6436" y="6594"/>
                        <a:pt x="6569" y="6673"/>
                        <a:pt x="6690" y="6733"/>
                      </a:cubicBezTo>
                      <a:cubicBezTo>
                        <a:pt x="6811" y="6794"/>
                        <a:pt x="6938" y="6818"/>
                        <a:pt x="7060" y="6818"/>
                      </a:cubicBezTo>
                      <a:lnTo>
                        <a:pt x="7066" y="6818"/>
                      </a:lnTo>
                      <a:cubicBezTo>
                        <a:pt x="7096" y="6842"/>
                        <a:pt x="7132" y="6854"/>
                        <a:pt x="7162" y="6872"/>
                      </a:cubicBezTo>
                      <a:cubicBezTo>
                        <a:pt x="7175" y="6884"/>
                        <a:pt x="7175" y="6897"/>
                        <a:pt x="7181" y="6909"/>
                      </a:cubicBezTo>
                      <a:cubicBezTo>
                        <a:pt x="7223" y="7030"/>
                        <a:pt x="7284" y="7139"/>
                        <a:pt x="7374" y="7236"/>
                      </a:cubicBezTo>
                      <a:cubicBezTo>
                        <a:pt x="7477" y="7333"/>
                        <a:pt x="7586" y="7423"/>
                        <a:pt x="7780" y="7490"/>
                      </a:cubicBezTo>
                      <a:cubicBezTo>
                        <a:pt x="7853" y="7369"/>
                        <a:pt x="7901" y="7260"/>
                        <a:pt x="7913" y="7151"/>
                      </a:cubicBezTo>
                      <a:cubicBezTo>
                        <a:pt x="7919" y="7181"/>
                        <a:pt x="7931" y="7205"/>
                        <a:pt x="7943" y="7236"/>
                      </a:cubicBezTo>
                      <a:cubicBezTo>
                        <a:pt x="8004" y="7363"/>
                        <a:pt x="8083" y="7484"/>
                        <a:pt x="8240" y="7611"/>
                      </a:cubicBezTo>
                      <a:cubicBezTo>
                        <a:pt x="8398" y="7490"/>
                        <a:pt x="8482" y="7369"/>
                        <a:pt x="8543" y="7242"/>
                      </a:cubicBezTo>
                      <a:cubicBezTo>
                        <a:pt x="8567" y="7199"/>
                        <a:pt x="8579" y="7157"/>
                        <a:pt x="8585" y="7115"/>
                      </a:cubicBezTo>
                      <a:cubicBezTo>
                        <a:pt x="8628" y="7115"/>
                        <a:pt x="8664" y="7121"/>
                        <a:pt x="8700" y="7121"/>
                      </a:cubicBezTo>
                      <a:cubicBezTo>
                        <a:pt x="8749" y="7211"/>
                        <a:pt x="8797" y="7290"/>
                        <a:pt x="8882" y="7363"/>
                      </a:cubicBezTo>
                      <a:cubicBezTo>
                        <a:pt x="8979" y="7454"/>
                        <a:pt x="9100" y="7544"/>
                        <a:pt x="9294" y="7605"/>
                      </a:cubicBezTo>
                      <a:cubicBezTo>
                        <a:pt x="9390" y="7441"/>
                        <a:pt x="9421" y="7296"/>
                        <a:pt x="9427" y="7157"/>
                      </a:cubicBezTo>
                      <a:lnTo>
                        <a:pt x="9445" y="7157"/>
                      </a:lnTo>
                      <a:cubicBezTo>
                        <a:pt x="9457" y="7217"/>
                        <a:pt x="9481" y="7278"/>
                        <a:pt x="9512" y="7333"/>
                      </a:cubicBezTo>
                      <a:cubicBezTo>
                        <a:pt x="9572" y="7454"/>
                        <a:pt x="9663" y="7575"/>
                        <a:pt x="9820" y="7696"/>
                      </a:cubicBezTo>
                      <a:cubicBezTo>
                        <a:pt x="9972" y="7569"/>
                        <a:pt x="10050" y="7441"/>
                        <a:pt x="10099" y="7308"/>
                      </a:cubicBezTo>
                      <a:cubicBezTo>
                        <a:pt x="10123" y="7266"/>
                        <a:pt x="10129" y="7217"/>
                        <a:pt x="10147" y="7175"/>
                      </a:cubicBezTo>
                      <a:lnTo>
                        <a:pt x="10214" y="7175"/>
                      </a:lnTo>
                      <a:cubicBezTo>
                        <a:pt x="10220" y="7187"/>
                        <a:pt x="10232" y="7205"/>
                        <a:pt x="10238" y="7211"/>
                      </a:cubicBezTo>
                      <a:cubicBezTo>
                        <a:pt x="10311" y="7308"/>
                        <a:pt x="10402" y="7399"/>
                        <a:pt x="10517" y="7472"/>
                      </a:cubicBezTo>
                      <a:cubicBezTo>
                        <a:pt x="10638" y="7538"/>
                        <a:pt x="10777" y="7593"/>
                        <a:pt x="10977" y="7605"/>
                      </a:cubicBezTo>
                      <a:cubicBezTo>
                        <a:pt x="11025" y="7441"/>
                        <a:pt x="11031" y="7302"/>
                        <a:pt x="11019" y="7181"/>
                      </a:cubicBezTo>
                      <a:lnTo>
                        <a:pt x="11019" y="7181"/>
                      </a:lnTo>
                      <a:cubicBezTo>
                        <a:pt x="11086" y="7278"/>
                        <a:pt x="11170" y="7369"/>
                        <a:pt x="11279" y="7441"/>
                      </a:cubicBezTo>
                      <a:cubicBezTo>
                        <a:pt x="11401" y="7514"/>
                        <a:pt x="11534" y="7575"/>
                        <a:pt x="11734" y="7593"/>
                      </a:cubicBezTo>
                      <a:cubicBezTo>
                        <a:pt x="11746" y="7563"/>
                        <a:pt x="11752" y="7538"/>
                        <a:pt x="11758" y="7508"/>
                      </a:cubicBezTo>
                      <a:cubicBezTo>
                        <a:pt x="11776" y="7544"/>
                        <a:pt x="11788" y="7581"/>
                        <a:pt x="11812" y="7623"/>
                      </a:cubicBezTo>
                      <a:cubicBezTo>
                        <a:pt x="12000" y="7569"/>
                        <a:pt x="12127" y="7484"/>
                        <a:pt x="12230" y="7393"/>
                      </a:cubicBezTo>
                      <a:cubicBezTo>
                        <a:pt x="12291" y="7339"/>
                        <a:pt x="12333" y="7278"/>
                        <a:pt x="12369" y="7217"/>
                      </a:cubicBezTo>
                      <a:cubicBezTo>
                        <a:pt x="12369" y="7296"/>
                        <a:pt x="12369" y="7381"/>
                        <a:pt x="12393" y="7472"/>
                      </a:cubicBezTo>
                      <a:cubicBezTo>
                        <a:pt x="12405" y="7472"/>
                        <a:pt x="12416" y="7472"/>
                        <a:pt x="12427" y="7472"/>
                      </a:cubicBezTo>
                      <a:cubicBezTo>
                        <a:pt x="12609" y="7472"/>
                        <a:pt x="12740" y="7427"/>
                        <a:pt x="12866" y="7381"/>
                      </a:cubicBezTo>
                      <a:cubicBezTo>
                        <a:pt x="12987" y="7320"/>
                        <a:pt x="13084" y="7242"/>
                        <a:pt x="13168" y="7145"/>
                      </a:cubicBezTo>
                      <a:cubicBezTo>
                        <a:pt x="13187" y="7121"/>
                        <a:pt x="13205" y="7096"/>
                        <a:pt x="13229" y="7066"/>
                      </a:cubicBezTo>
                      <a:cubicBezTo>
                        <a:pt x="13265" y="7066"/>
                        <a:pt x="13296" y="7066"/>
                        <a:pt x="13332" y="7060"/>
                      </a:cubicBezTo>
                      <a:cubicBezTo>
                        <a:pt x="13338" y="7066"/>
                        <a:pt x="13338" y="7078"/>
                        <a:pt x="13338" y="7078"/>
                      </a:cubicBezTo>
                      <a:cubicBezTo>
                        <a:pt x="13417" y="7175"/>
                        <a:pt x="13507" y="7266"/>
                        <a:pt x="13623" y="7333"/>
                      </a:cubicBezTo>
                      <a:cubicBezTo>
                        <a:pt x="13744" y="7399"/>
                        <a:pt x="13877" y="7454"/>
                        <a:pt x="14077" y="7472"/>
                      </a:cubicBezTo>
                      <a:lnTo>
                        <a:pt x="14095" y="7381"/>
                      </a:lnTo>
                      <a:cubicBezTo>
                        <a:pt x="14228" y="7363"/>
                        <a:pt x="14325" y="7326"/>
                        <a:pt x="14416" y="7278"/>
                      </a:cubicBezTo>
                      <a:cubicBezTo>
                        <a:pt x="14537" y="7217"/>
                        <a:pt x="14634" y="7139"/>
                        <a:pt x="14712" y="7036"/>
                      </a:cubicBezTo>
                      <a:cubicBezTo>
                        <a:pt x="14730" y="7018"/>
                        <a:pt x="14749" y="6987"/>
                        <a:pt x="14773" y="6957"/>
                      </a:cubicBezTo>
                      <a:cubicBezTo>
                        <a:pt x="14791" y="6957"/>
                        <a:pt x="14815" y="6945"/>
                        <a:pt x="14839" y="6945"/>
                      </a:cubicBezTo>
                      <a:cubicBezTo>
                        <a:pt x="14852" y="7000"/>
                        <a:pt x="14876" y="7054"/>
                        <a:pt x="14906" y="7096"/>
                      </a:cubicBezTo>
                      <a:cubicBezTo>
                        <a:pt x="14973" y="7217"/>
                        <a:pt x="15076" y="7333"/>
                        <a:pt x="15239" y="7441"/>
                      </a:cubicBezTo>
                      <a:cubicBezTo>
                        <a:pt x="15384" y="7302"/>
                        <a:pt x="15451" y="7169"/>
                        <a:pt x="15499" y="7036"/>
                      </a:cubicBezTo>
                      <a:cubicBezTo>
                        <a:pt x="15518" y="6969"/>
                        <a:pt x="15536" y="6903"/>
                        <a:pt x="15542" y="6836"/>
                      </a:cubicBezTo>
                      <a:lnTo>
                        <a:pt x="15657" y="6812"/>
                      </a:lnTo>
                      <a:cubicBezTo>
                        <a:pt x="15717" y="6884"/>
                        <a:pt x="15790" y="6963"/>
                        <a:pt x="15881" y="7024"/>
                      </a:cubicBezTo>
                      <a:cubicBezTo>
                        <a:pt x="16002" y="7096"/>
                        <a:pt x="16135" y="7151"/>
                        <a:pt x="16335" y="7175"/>
                      </a:cubicBezTo>
                      <a:cubicBezTo>
                        <a:pt x="16389" y="7018"/>
                        <a:pt x="16395" y="6884"/>
                        <a:pt x="16389" y="6763"/>
                      </a:cubicBezTo>
                      <a:lnTo>
                        <a:pt x="16389" y="6763"/>
                      </a:lnTo>
                      <a:cubicBezTo>
                        <a:pt x="16486" y="6812"/>
                        <a:pt x="16601" y="6842"/>
                        <a:pt x="16747" y="6848"/>
                      </a:cubicBezTo>
                      <a:cubicBezTo>
                        <a:pt x="16807" y="6660"/>
                        <a:pt x="16801" y="6509"/>
                        <a:pt x="16777" y="6370"/>
                      </a:cubicBezTo>
                      <a:cubicBezTo>
                        <a:pt x="16753" y="6237"/>
                        <a:pt x="16698" y="6122"/>
                        <a:pt x="16632" y="6019"/>
                      </a:cubicBezTo>
                      <a:cubicBezTo>
                        <a:pt x="16626" y="6001"/>
                        <a:pt x="16607" y="5988"/>
                        <a:pt x="16601" y="5970"/>
                      </a:cubicBezTo>
                      <a:cubicBezTo>
                        <a:pt x="16632" y="5934"/>
                        <a:pt x="16662" y="5904"/>
                        <a:pt x="16692" y="5873"/>
                      </a:cubicBezTo>
                      <a:cubicBezTo>
                        <a:pt x="16747" y="5934"/>
                        <a:pt x="16813" y="5994"/>
                        <a:pt x="16898" y="6037"/>
                      </a:cubicBezTo>
                      <a:cubicBezTo>
                        <a:pt x="17019" y="6110"/>
                        <a:pt x="17152" y="6170"/>
                        <a:pt x="17352" y="6182"/>
                      </a:cubicBezTo>
                      <a:cubicBezTo>
                        <a:pt x="17413" y="5994"/>
                        <a:pt x="17407" y="5843"/>
                        <a:pt x="17382" y="5704"/>
                      </a:cubicBezTo>
                      <a:cubicBezTo>
                        <a:pt x="17376" y="5643"/>
                        <a:pt x="17358" y="5595"/>
                        <a:pt x="17334" y="5546"/>
                      </a:cubicBezTo>
                      <a:cubicBezTo>
                        <a:pt x="17358" y="5540"/>
                        <a:pt x="17388" y="5534"/>
                        <a:pt x="17413" y="5534"/>
                      </a:cubicBezTo>
                      <a:lnTo>
                        <a:pt x="17419" y="5540"/>
                      </a:lnTo>
                      <a:cubicBezTo>
                        <a:pt x="17497" y="5637"/>
                        <a:pt x="17588" y="5728"/>
                        <a:pt x="17709" y="5795"/>
                      </a:cubicBezTo>
                      <a:cubicBezTo>
                        <a:pt x="17818" y="5855"/>
                        <a:pt x="17951" y="5910"/>
                        <a:pt x="18133" y="5928"/>
                      </a:cubicBezTo>
                      <a:cubicBezTo>
                        <a:pt x="18139" y="5946"/>
                        <a:pt x="18145" y="5964"/>
                        <a:pt x="18151" y="5988"/>
                      </a:cubicBezTo>
                      <a:cubicBezTo>
                        <a:pt x="18351" y="5958"/>
                        <a:pt x="18478" y="5879"/>
                        <a:pt x="18593" y="5807"/>
                      </a:cubicBezTo>
                      <a:cubicBezTo>
                        <a:pt x="18690" y="5728"/>
                        <a:pt x="18769" y="5637"/>
                        <a:pt x="18829" y="5546"/>
                      </a:cubicBezTo>
                      <a:cubicBezTo>
                        <a:pt x="18860" y="5553"/>
                        <a:pt x="18896" y="5553"/>
                        <a:pt x="18926" y="5565"/>
                      </a:cubicBezTo>
                      <a:cubicBezTo>
                        <a:pt x="18932" y="5637"/>
                        <a:pt x="18956" y="5716"/>
                        <a:pt x="18987" y="5789"/>
                      </a:cubicBezTo>
                      <a:cubicBezTo>
                        <a:pt x="19041" y="5916"/>
                        <a:pt x="19114" y="6049"/>
                        <a:pt x="19271" y="6176"/>
                      </a:cubicBezTo>
                      <a:cubicBezTo>
                        <a:pt x="19435" y="6055"/>
                        <a:pt x="19513" y="5934"/>
                        <a:pt x="19586" y="5813"/>
                      </a:cubicBezTo>
                      <a:cubicBezTo>
                        <a:pt x="19616" y="5758"/>
                        <a:pt x="19628" y="5704"/>
                        <a:pt x="19647" y="5643"/>
                      </a:cubicBezTo>
                      <a:cubicBezTo>
                        <a:pt x="19659" y="5643"/>
                        <a:pt x="19683" y="5643"/>
                        <a:pt x="19695" y="5655"/>
                      </a:cubicBezTo>
                      <a:cubicBezTo>
                        <a:pt x="19713" y="5716"/>
                        <a:pt x="19744" y="5783"/>
                        <a:pt x="19774" y="5843"/>
                      </a:cubicBezTo>
                      <a:cubicBezTo>
                        <a:pt x="19840" y="5964"/>
                        <a:pt x="19931" y="6085"/>
                        <a:pt x="20101" y="6188"/>
                      </a:cubicBezTo>
                      <a:cubicBezTo>
                        <a:pt x="20240" y="6055"/>
                        <a:pt x="20319" y="5928"/>
                        <a:pt x="20373" y="5795"/>
                      </a:cubicBezTo>
                      <a:cubicBezTo>
                        <a:pt x="20385" y="5752"/>
                        <a:pt x="20403" y="5698"/>
                        <a:pt x="20410" y="5655"/>
                      </a:cubicBezTo>
                      <a:cubicBezTo>
                        <a:pt x="20446" y="5655"/>
                        <a:pt x="20482" y="5643"/>
                        <a:pt x="20525" y="5643"/>
                      </a:cubicBezTo>
                      <a:cubicBezTo>
                        <a:pt x="20591" y="5746"/>
                        <a:pt x="20676" y="5825"/>
                        <a:pt x="20785" y="5898"/>
                      </a:cubicBezTo>
                      <a:cubicBezTo>
                        <a:pt x="20906" y="5964"/>
                        <a:pt x="21045" y="6025"/>
                        <a:pt x="21239" y="6037"/>
                      </a:cubicBezTo>
                      <a:cubicBezTo>
                        <a:pt x="21293" y="5888"/>
                        <a:pt x="21299" y="5762"/>
                        <a:pt x="21288" y="5648"/>
                      </a:cubicBezTo>
                      <a:lnTo>
                        <a:pt x="21288" y="5648"/>
                      </a:lnTo>
                      <a:cubicBezTo>
                        <a:pt x="21289" y="5652"/>
                        <a:pt x="21290" y="5655"/>
                        <a:pt x="21293" y="5655"/>
                      </a:cubicBezTo>
                      <a:cubicBezTo>
                        <a:pt x="21372" y="5764"/>
                        <a:pt x="21469" y="5879"/>
                        <a:pt x="21645" y="5976"/>
                      </a:cubicBezTo>
                      <a:cubicBezTo>
                        <a:pt x="21778" y="5837"/>
                        <a:pt x="21838" y="5698"/>
                        <a:pt x="21887" y="5565"/>
                      </a:cubicBezTo>
                      <a:cubicBezTo>
                        <a:pt x="21905" y="5486"/>
                        <a:pt x="21917" y="5419"/>
                        <a:pt x="21917" y="5353"/>
                      </a:cubicBezTo>
                      <a:cubicBezTo>
                        <a:pt x="21929" y="5389"/>
                        <a:pt x="21953" y="5425"/>
                        <a:pt x="21978" y="5462"/>
                      </a:cubicBezTo>
                      <a:cubicBezTo>
                        <a:pt x="22050" y="5577"/>
                        <a:pt x="22159" y="5686"/>
                        <a:pt x="22329" y="5783"/>
                      </a:cubicBezTo>
                      <a:cubicBezTo>
                        <a:pt x="22468" y="5631"/>
                        <a:pt x="22522" y="5492"/>
                        <a:pt x="22559" y="5365"/>
                      </a:cubicBezTo>
                      <a:cubicBezTo>
                        <a:pt x="22589" y="5262"/>
                        <a:pt x="22595" y="5159"/>
                        <a:pt x="22589" y="5068"/>
                      </a:cubicBezTo>
                      <a:cubicBezTo>
                        <a:pt x="22662" y="5062"/>
                        <a:pt x="22734" y="5050"/>
                        <a:pt x="22807" y="5020"/>
                      </a:cubicBezTo>
                      <a:cubicBezTo>
                        <a:pt x="22934" y="4965"/>
                        <a:pt x="23067" y="4887"/>
                        <a:pt x="23201" y="4747"/>
                      </a:cubicBezTo>
                      <a:cubicBezTo>
                        <a:pt x="23080" y="4663"/>
                        <a:pt x="22964" y="4572"/>
                        <a:pt x="22843" y="4505"/>
                      </a:cubicBezTo>
                      <a:cubicBezTo>
                        <a:pt x="22722" y="4445"/>
                        <a:pt x="22601" y="4408"/>
                        <a:pt x="22474" y="4396"/>
                      </a:cubicBezTo>
                      <a:lnTo>
                        <a:pt x="22359" y="4396"/>
                      </a:lnTo>
                      <a:cubicBezTo>
                        <a:pt x="22420" y="4275"/>
                        <a:pt x="22474" y="4142"/>
                        <a:pt x="22480" y="3942"/>
                      </a:cubicBezTo>
                      <a:cubicBezTo>
                        <a:pt x="22383" y="3918"/>
                        <a:pt x="22298" y="3909"/>
                        <a:pt x="22221" y="3909"/>
                      </a:cubicBezTo>
                      <a:cubicBezTo>
                        <a:pt x="22143" y="3909"/>
                        <a:pt x="22071" y="3918"/>
                        <a:pt x="22002" y="3930"/>
                      </a:cubicBezTo>
                      <a:cubicBezTo>
                        <a:pt x="21875" y="3960"/>
                        <a:pt x="21772" y="4003"/>
                        <a:pt x="21669" y="4069"/>
                      </a:cubicBezTo>
                      <a:cubicBezTo>
                        <a:pt x="21663" y="4069"/>
                        <a:pt x="21657" y="4063"/>
                        <a:pt x="21639" y="4063"/>
                      </a:cubicBezTo>
                      <a:cubicBezTo>
                        <a:pt x="21639" y="4051"/>
                        <a:pt x="21651" y="4045"/>
                        <a:pt x="21657" y="4027"/>
                      </a:cubicBezTo>
                      <a:cubicBezTo>
                        <a:pt x="21687" y="3894"/>
                        <a:pt x="21699" y="3748"/>
                        <a:pt x="21657" y="3549"/>
                      </a:cubicBezTo>
                      <a:cubicBezTo>
                        <a:pt x="21457" y="3549"/>
                        <a:pt x="21318" y="3597"/>
                        <a:pt x="21197" y="3657"/>
                      </a:cubicBezTo>
                      <a:cubicBezTo>
                        <a:pt x="21094" y="3712"/>
                        <a:pt x="21015" y="3766"/>
                        <a:pt x="20942" y="3845"/>
                      </a:cubicBezTo>
                      <a:cubicBezTo>
                        <a:pt x="20979" y="3742"/>
                        <a:pt x="20997" y="3615"/>
                        <a:pt x="20991" y="3458"/>
                      </a:cubicBezTo>
                      <a:cubicBezTo>
                        <a:pt x="20927" y="3448"/>
                        <a:pt x="20870" y="3444"/>
                        <a:pt x="20817" y="3444"/>
                      </a:cubicBezTo>
                      <a:cubicBezTo>
                        <a:pt x="20703" y="3444"/>
                        <a:pt x="20608" y="3463"/>
                        <a:pt x="20512" y="3488"/>
                      </a:cubicBezTo>
                      <a:cubicBezTo>
                        <a:pt x="20385" y="3536"/>
                        <a:pt x="20270" y="3597"/>
                        <a:pt x="20179" y="3676"/>
                      </a:cubicBezTo>
                      <a:lnTo>
                        <a:pt x="20137" y="3724"/>
                      </a:lnTo>
                      <a:cubicBezTo>
                        <a:pt x="20107" y="3718"/>
                        <a:pt x="20064" y="3718"/>
                        <a:pt x="20034" y="3706"/>
                      </a:cubicBezTo>
                      <a:cubicBezTo>
                        <a:pt x="20016" y="3609"/>
                        <a:pt x="19980" y="3518"/>
                        <a:pt x="19919" y="3427"/>
                      </a:cubicBezTo>
                      <a:cubicBezTo>
                        <a:pt x="19840" y="3312"/>
                        <a:pt x="19744" y="3203"/>
                        <a:pt x="19568" y="3100"/>
                      </a:cubicBezTo>
                      <a:cubicBezTo>
                        <a:pt x="19586" y="3058"/>
                        <a:pt x="19598" y="3004"/>
                        <a:pt x="19604" y="2961"/>
                      </a:cubicBezTo>
                      <a:cubicBezTo>
                        <a:pt x="19616" y="2913"/>
                        <a:pt x="19622" y="2870"/>
                        <a:pt x="19622" y="2828"/>
                      </a:cubicBezTo>
                      <a:lnTo>
                        <a:pt x="19665" y="2786"/>
                      </a:lnTo>
                      <a:cubicBezTo>
                        <a:pt x="19677" y="2786"/>
                        <a:pt x="19689" y="2780"/>
                        <a:pt x="19695" y="2780"/>
                      </a:cubicBezTo>
                      <a:cubicBezTo>
                        <a:pt x="19744" y="2828"/>
                        <a:pt x="19798" y="2876"/>
                        <a:pt x="19846" y="2919"/>
                      </a:cubicBezTo>
                      <a:cubicBezTo>
                        <a:pt x="19871" y="2973"/>
                        <a:pt x="19895" y="3028"/>
                        <a:pt x="19931" y="3088"/>
                      </a:cubicBezTo>
                      <a:cubicBezTo>
                        <a:pt x="19980" y="3070"/>
                        <a:pt x="20022" y="3058"/>
                        <a:pt x="20058" y="3040"/>
                      </a:cubicBezTo>
                      <a:cubicBezTo>
                        <a:pt x="20137" y="3070"/>
                        <a:pt x="20222" y="3094"/>
                        <a:pt x="20325" y="3113"/>
                      </a:cubicBezTo>
                      <a:cubicBezTo>
                        <a:pt x="20373" y="2992"/>
                        <a:pt x="20385" y="2889"/>
                        <a:pt x="20391" y="2798"/>
                      </a:cubicBezTo>
                      <a:cubicBezTo>
                        <a:pt x="20476" y="2852"/>
                        <a:pt x="20567" y="2889"/>
                        <a:pt x="20658" y="2913"/>
                      </a:cubicBezTo>
                      <a:cubicBezTo>
                        <a:pt x="20740" y="2933"/>
                        <a:pt x="20830" y="2948"/>
                        <a:pt x="20921" y="2948"/>
                      </a:cubicBezTo>
                      <a:cubicBezTo>
                        <a:pt x="20965" y="2948"/>
                        <a:pt x="21008" y="2945"/>
                        <a:pt x="21051" y="2937"/>
                      </a:cubicBezTo>
                      <a:cubicBezTo>
                        <a:pt x="21197" y="2913"/>
                        <a:pt x="21342" y="2876"/>
                        <a:pt x="21505" y="2755"/>
                      </a:cubicBezTo>
                      <a:cubicBezTo>
                        <a:pt x="21421" y="2568"/>
                        <a:pt x="21324" y="2453"/>
                        <a:pt x="21209" y="2362"/>
                      </a:cubicBezTo>
                      <a:cubicBezTo>
                        <a:pt x="21100" y="2271"/>
                        <a:pt x="20979" y="2210"/>
                        <a:pt x="20845" y="2180"/>
                      </a:cubicBezTo>
                      <a:cubicBezTo>
                        <a:pt x="20773" y="2156"/>
                        <a:pt x="20688" y="2150"/>
                        <a:pt x="20603" y="2150"/>
                      </a:cubicBezTo>
                      <a:cubicBezTo>
                        <a:pt x="20597" y="2011"/>
                        <a:pt x="20561" y="1871"/>
                        <a:pt x="20464" y="1696"/>
                      </a:cubicBezTo>
                      <a:cubicBezTo>
                        <a:pt x="20270" y="1756"/>
                        <a:pt x="20149" y="1847"/>
                        <a:pt x="20052" y="1938"/>
                      </a:cubicBezTo>
                      <a:cubicBezTo>
                        <a:pt x="20028" y="1962"/>
                        <a:pt x="20016" y="1974"/>
                        <a:pt x="19998" y="1999"/>
                      </a:cubicBezTo>
                      <a:cubicBezTo>
                        <a:pt x="19961" y="1974"/>
                        <a:pt x="19925" y="1950"/>
                        <a:pt x="19877" y="1932"/>
                      </a:cubicBezTo>
                      <a:cubicBezTo>
                        <a:pt x="19871" y="1902"/>
                        <a:pt x="19865" y="1878"/>
                        <a:pt x="19859" y="1847"/>
                      </a:cubicBezTo>
                      <a:cubicBezTo>
                        <a:pt x="19804" y="1720"/>
                        <a:pt x="19737" y="1587"/>
                        <a:pt x="19586" y="1454"/>
                      </a:cubicBezTo>
                      <a:cubicBezTo>
                        <a:pt x="19477" y="1526"/>
                        <a:pt x="19404" y="1605"/>
                        <a:pt x="19344" y="1678"/>
                      </a:cubicBezTo>
                      <a:lnTo>
                        <a:pt x="19344" y="1660"/>
                      </a:lnTo>
                      <a:cubicBezTo>
                        <a:pt x="19255" y="1638"/>
                        <a:pt x="19177" y="1630"/>
                        <a:pt x="19106" y="1630"/>
                      </a:cubicBezTo>
                      <a:cubicBezTo>
                        <a:pt x="19017" y="1630"/>
                        <a:pt x="18940" y="1643"/>
                        <a:pt x="18866" y="1660"/>
                      </a:cubicBezTo>
                      <a:cubicBezTo>
                        <a:pt x="18726" y="1690"/>
                        <a:pt x="18623" y="1750"/>
                        <a:pt x="18527" y="1823"/>
                      </a:cubicBezTo>
                      <a:cubicBezTo>
                        <a:pt x="18496" y="1847"/>
                        <a:pt x="18472" y="1871"/>
                        <a:pt x="18442" y="1902"/>
                      </a:cubicBezTo>
                      <a:cubicBezTo>
                        <a:pt x="18405" y="1902"/>
                        <a:pt x="18363" y="1890"/>
                        <a:pt x="18327" y="1890"/>
                      </a:cubicBezTo>
                      <a:cubicBezTo>
                        <a:pt x="18272" y="1781"/>
                        <a:pt x="18200" y="1678"/>
                        <a:pt x="18091" y="1587"/>
                      </a:cubicBezTo>
                      <a:cubicBezTo>
                        <a:pt x="17988" y="1508"/>
                        <a:pt x="17861" y="1423"/>
                        <a:pt x="17661" y="1375"/>
                      </a:cubicBezTo>
                      <a:cubicBezTo>
                        <a:pt x="17631" y="1448"/>
                        <a:pt x="17606" y="1508"/>
                        <a:pt x="17594" y="1557"/>
                      </a:cubicBezTo>
                      <a:cubicBezTo>
                        <a:pt x="17570" y="1490"/>
                        <a:pt x="17540" y="1417"/>
                        <a:pt x="17485" y="1333"/>
                      </a:cubicBezTo>
                      <a:cubicBezTo>
                        <a:pt x="17298" y="1393"/>
                        <a:pt x="17176" y="1484"/>
                        <a:pt x="17080" y="1581"/>
                      </a:cubicBezTo>
                      <a:cubicBezTo>
                        <a:pt x="17001" y="1660"/>
                        <a:pt x="16952" y="1738"/>
                        <a:pt x="16904" y="1823"/>
                      </a:cubicBezTo>
                      <a:lnTo>
                        <a:pt x="16892" y="1823"/>
                      </a:lnTo>
                      <a:cubicBezTo>
                        <a:pt x="16898" y="1696"/>
                        <a:pt x="16880" y="1557"/>
                        <a:pt x="16813" y="1393"/>
                      </a:cubicBezTo>
                      <a:cubicBezTo>
                        <a:pt x="16619" y="1423"/>
                        <a:pt x="16480" y="1490"/>
                        <a:pt x="16377" y="1575"/>
                      </a:cubicBezTo>
                      <a:cubicBezTo>
                        <a:pt x="16317" y="1617"/>
                        <a:pt x="16256" y="1672"/>
                        <a:pt x="16208" y="1732"/>
                      </a:cubicBezTo>
                      <a:cubicBezTo>
                        <a:pt x="16208" y="1641"/>
                        <a:pt x="16184" y="1538"/>
                        <a:pt x="16147" y="1417"/>
                      </a:cubicBezTo>
                      <a:cubicBezTo>
                        <a:pt x="15953" y="1436"/>
                        <a:pt x="15814" y="1496"/>
                        <a:pt x="15699" y="1575"/>
                      </a:cubicBezTo>
                      <a:cubicBezTo>
                        <a:pt x="15590" y="1647"/>
                        <a:pt x="15505" y="1738"/>
                        <a:pt x="15439" y="1847"/>
                      </a:cubicBezTo>
                      <a:lnTo>
                        <a:pt x="15415" y="1890"/>
                      </a:lnTo>
                      <a:lnTo>
                        <a:pt x="15396" y="1890"/>
                      </a:lnTo>
                      <a:lnTo>
                        <a:pt x="15396" y="1853"/>
                      </a:lnTo>
                      <a:cubicBezTo>
                        <a:pt x="15390" y="1720"/>
                        <a:pt x="15366" y="1569"/>
                        <a:pt x="15269" y="1393"/>
                      </a:cubicBezTo>
                      <a:cubicBezTo>
                        <a:pt x="15076" y="1448"/>
                        <a:pt x="14948" y="1526"/>
                        <a:pt x="14852" y="1617"/>
                      </a:cubicBezTo>
                      <a:cubicBezTo>
                        <a:pt x="14755" y="1708"/>
                        <a:pt x="14688" y="1817"/>
                        <a:pt x="14634" y="1920"/>
                      </a:cubicBezTo>
                      <a:lnTo>
                        <a:pt x="14567" y="1920"/>
                      </a:lnTo>
                      <a:cubicBezTo>
                        <a:pt x="14567" y="1878"/>
                        <a:pt x="14555" y="1841"/>
                        <a:pt x="14543" y="1793"/>
                      </a:cubicBezTo>
                      <a:cubicBezTo>
                        <a:pt x="14513" y="1660"/>
                        <a:pt x="14452" y="1520"/>
                        <a:pt x="14325" y="1369"/>
                      </a:cubicBezTo>
                      <a:cubicBezTo>
                        <a:pt x="14143" y="1460"/>
                        <a:pt x="14040" y="1569"/>
                        <a:pt x="13962" y="1678"/>
                      </a:cubicBezTo>
                      <a:cubicBezTo>
                        <a:pt x="13943" y="1702"/>
                        <a:pt x="13931" y="1720"/>
                        <a:pt x="13919" y="1738"/>
                      </a:cubicBezTo>
                      <a:cubicBezTo>
                        <a:pt x="13919" y="1672"/>
                        <a:pt x="13919" y="1605"/>
                        <a:pt x="13913" y="1520"/>
                      </a:cubicBezTo>
                      <a:cubicBezTo>
                        <a:pt x="13887" y="1519"/>
                        <a:pt x="13863" y="1518"/>
                        <a:pt x="13838" y="1518"/>
                      </a:cubicBezTo>
                      <a:cubicBezTo>
                        <a:pt x="13681" y="1518"/>
                        <a:pt x="13557" y="1550"/>
                        <a:pt x="13447" y="1587"/>
                      </a:cubicBezTo>
                      <a:cubicBezTo>
                        <a:pt x="13314" y="1641"/>
                        <a:pt x="13217" y="1720"/>
                        <a:pt x="13126" y="1811"/>
                      </a:cubicBezTo>
                      <a:cubicBezTo>
                        <a:pt x="13102" y="1829"/>
                        <a:pt x="13090" y="1853"/>
                        <a:pt x="13066" y="1878"/>
                      </a:cubicBezTo>
                      <a:cubicBezTo>
                        <a:pt x="13041" y="1878"/>
                        <a:pt x="13011" y="1871"/>
                        <a:pt x="12993" y="1871"/>
                      </a:cubicBezTo>
                      <a:lnTo>
                        <a:pt x="12969" y="1871"/>
                      </a:lnTo>
                      <a:cubicBezTo>
                        <a:pt x="12944" y="1787"/>
                        <a:pt x="12908" y="1708"/>
                        <a:pt x="12854" y="1635"/>
                      </a:cubicBezTo>
                      <a:cubicBezTo>
                        <a:pt x="12963" y="1605"/>
                        <a:pt x="13059" y="1557"/>
                        <a:pt x="13150" y="1496"/>
                      </a:cubicBezTo>
                      <a:cubicBezTo>
                        <a:pt x="13283" y="1405"/>
                        <a:pt x="13423" y="1296"/>
                        <a:pt x="13526" y="1103"/>
                      </a:cubicBezTo>
                      <a:cubicBezTo>
                        <a:pt x="13344" y="981"/>
                        <a:pt x="13181" y="945"/>
                        <a:pt x="13017" y="915"/>
                      </a:cubicBezTo>
                      <a:cubicBezTo>
                        <a:pt x="12993" y="915"/>
                        <a:pt x="12969" y="909"/>
                        <a:pt x="12957" y="909"/>
                      </a:cubicBezTo>
                      <a:cubicBezTo>
                        <a:pt x="12975" y="885"/>
                        <a:pt x="12993" y="854"/>
                        <a:pt x="13017" y="830"/>
                      </a:cubicBezTo>
                      <a:cubicBezTo>
                        <a:pt x="12878" y="679"/>
                        <a:pt x="12751" y="606"/>
                        <a:pt x="12630" y="558"/>
                      </a:cubicBezTo>
                      <a:cubicBezTo>
                        <a:pt x="12533" y="521"/>
                        <a:pt x="12430" y="497"/>
                        <a:pt x="12333" y="497"/>
                      </a:cubicBezTo>
                      <a:cubicBezTo>
                        <a:pt x="12327" y="467"/>
                        <a:pt x="12327" y="449"/>
                        <a:pt x="12315" y="418"/>
                      </a:cubicBezTo>
                      <a:cubicBezTo>
                        <a:pt x="12278" y="285"/>
                        <a:pt x="12212" y="152"/>
                        <a:pt x="12073" y="1"/>
                      </a:cubicBezTo>
                      <a:close/>
                    </a:path>
                  </a:pathLst>
                </a:custGeom>
                <a:solidFill>
                  <a:srgbClr val="57706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41"/>
                <p:cNvSpPr/>
                <p:nvPr/>
              </p:nvSpPr>
              <p:spPr>
                <a:xfrm>
                  <a:off x="3269487" y="2272325"/>
                  <a:ext cx="11675" cy="1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631" extrusionOk="0">
                      <a:moveTo>
                        <a:pt x="31" y="1"/>
                      </a:moveTo>
                      <a:cubicBezTo>
                        <a:pt x="1" y="92"/>
                        <a:pt x="1" y="170"/>
                        <a:pt x="7" y="237"/>
                      </a:cubicBezTo>
                      <a:cubicBezTo>
                        <a:pt x="13" y="303"/>
                        <a:pt x="43" y="364"/>
                        <a:pt x="73" y="418"/>
                      </a:cubicBezTo>
                      <a:cubicBezTo>
                        <a:pt x="116" y="473"/>
                        <a:pt x="152" y="515"/>
                        <a:pt x="212" y="558"/>
                      </a:cubicBezTo>
                      <a:cubicBezTo>
                        <a:pt x="273" y="594"/>
                        <a:pt x="340" y="624"/>
                        <a:pt x="436" y="630"/>
                      </a:cubicBezTo>
                      <a:cubicBezTo>
                        <a:pt x="467" y="534"/>
                        <a:pt x="467" y="455"/>
                        <a:pt x="461" y="394"/>
                      </a:cubicBezTo>
                      <a:cubicBezTo>
                        <a:pt x="449" y="328"/>
                        <a:pt x="424" y="267"/>
                        <a:pt x="394" y="213"/>
                      </a:cubicBezTo>
                      <a:cubicBezTo>
                        <a:pt x="358" y="164"/>
                        <a:pt x="315" y="116"/>
                        <a:pt x="255" y="79"/>
                      </a:cubicBezTo>
                      <a:cubicBezTo>
                        <a:pt x="194" y="43"/>
                        <a:pt x="128" y="13"/>
                        <a:pt x="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41"/>
                <p:cNvSpPr/>
                <p:nvPr/>
              </p:nvSpPr>
              <p:spPr>
                <a:xfrm>
                  <a:off x="3314437" y="2268550"/>
                  <a:ext cx="10625" cy="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" h="685" extrusionOk="0">
                      <a:moveTo>
                        <a:pt x="364" y="0"/>
                      </a:moveTo>
                      <a:cubicBezTo>
                        <a:pt x="267" y="25"/>
                        <a:pt x="207" y="61"/>
                        <a:pt x="152" y="109"/>
                      </a:cubicBezTo>
                      <a:cubicBezTo>
                        <a:pt x="104" y="152"/>
                        <a:pt x="61" y="200"/>
                        <a:pt x="43" y="261"/>
                      </a:cubicBezTo>
                      <a:cubicBezTo>
                        <a:pt x="19" y="321"/>
                        <a:pt x="1" y="382"/>
                        <a:pt x="1" y="448"/>
                      </a:cubicBezTo>
                      <a:cubicBezTo>
                        <a:pt x="1" y="521"/>
                        <a:pt x="19" y="594"/>
                        <a:pt x="61" y="685"/>
                      </a:cubicBezTo>
                      <a:cubicBezTo>
                        <a:pt x="164" y="660"/>
                        <a:pt x="225" y="624"/>
                        <a:pt x="273" y="576"/>
                      </a:cubicBezTo>
                      <a:cubicBezTo>
                        <a:pt x="328" y="533"/>
                        <a:pt x="364" y="479"/>
                        <a:pt x="388" y="424"/>
                      </a:cubicBezTo>
                      <a:cubicBezTo>
                        <a:pt x="412" y="364"/>
                        <a:pt x="424" y="303"/>
                        <a:pt x="424" y="236"/>
                      </a:cubicBezTo>
                      <a:cubicBezTo>
                        <a:pt x="424" y="164"/>
                        <a:pt x="412" y="91"/>
                        <a:pt x="3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41"/>
                <p:cNvSpPr/>
                <p:nvPr/>
              </p:nvSpPr>
              <p:spPr>
                <a:xfrm>
                  <a:off x="3338662" y="2264300"/>
                  <a:ext cx="11675" cy="1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" h="637" extrusionOk="0">
                      <a:moveTo>
                        <a:pt x="424" y="1"/>
                      </a:moveTo>
                      <a:cubicBezTo>
                        <a:pt x="321" y="13"/>
                        <a:pt x="261" y="43"/>
                        <a:pt x="200" y="80"/>
                      </a:cubicBezTo>
                      <a:cubicBezTo>
                        <a:pt x="146" y="122"/>
                        <a:pt x="103" y="164"/>
                        <a:pt x="73" y="219"/>
                      </a:cubicBezTo>
                      <a:cubicBezTo>
                        <a:pt x="43" y="267"/>
                        <a:pt x="19" y="334"/>
                        <a:pt x="12" y="400"/>
                      </a:cubicBezTo>
                      <a:cubicBezTo>
                        <a:pt x="0" y="467"/>
                        <a:pt x="0" y="540"/>
                        <a:pt x="43" y="637"/>
                      </a:cubicBezTo>
                      <a:cubicBezTo>
                        <a:pt x="140" y="618"/>
                        <a:pt x="206" y="588"/>
                        <a:pt x="267" y="552"/>
                      </a:cubicBezTo>
                      <a:cubicBezTo>
                        <a:pt x="321" y="515"/>
                        <a:pt x="364" y="467"/>
                        <a:pt x="394" y="413"/>
                      </a:cubicBezTo>
                      <a:cubicBezTo>
                        <a:pt x="424" y="364"/>
                        <a:pt x="448" y="304"/>
                        <a:pt x="454" y="231"/>
                      </a:cubicBezTo>
                      <a:cubicBezTo>
                        <a:pt x="467" y="164"/>
                        <a:pt x="467" y="92"/>
                        <a:pt x="42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41"/>
                <p:cNvSpPr/>
                <p:nvPr/>
              </p:nvSpPr>
              <p:spPr>
                <a:xfrm>
                  <a:off x="3469800" y="2232975"/>
                  <a:ext cx="11075" cy="1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" h="661" extrusionOk="0">
                      <a:moveTo>
                        <a:pt x="49" y="1"/>
                      </a:moveTo>
                      <a:cubicBezTo>
                        <a:pt x="1" y="91"/>
                        <a:pt x="1" y="170"/>
                        <a:pt x="1" y="237"/>
                      </a:cubicBezTo>
                      <a:cubicBezTo>
                        <a:pt x="13" y="303"/>
                        <a:pt x="25" y="364"/>
                        <a:pt x="55" y="418"/>
                      </a:cubicBezTo>
                      <a:cubicBezTo>
                        <a:pt x="85" y="473"/>
                        <a:pt x="122" y="515"/>
                        <a:pt x="176" y="564"/>
                      </a:cubicBezTo>
                      <a:cubicBezTo>
                        <a:pt x="231" y="606"/>
                        <a:pt x="297" y="642"/>
                        <a:pt x="394" y="661"/>
                      </a:cubicBezTo>
                      <a:cubicBezTo>
                        <a:pt x="437" y="570"/>
                        <a:pt x="443" y="497"/>
                        <a:pt x="443" y="424"/>
                      </a:cubicBezTo>
                      <a:cubicBezTo>
                        <a:pt x="431" y="358"/>
                        <a:pt x="418" y="297"/>
                        <a:pt x="388" y="243"/>
                      </a:cubicBezTo>
                      <a:cubicBezTo>
                        <a:pt x="358" y="194"/>
                        <a:pt x="322" y="146"/>
                        <a:pt x="267" y="103"/>
                      </a:cubicBezTo>
                      <a:cubicBezTo>
                        <a:pt x="213" y="55"/>
                        <a:pt x="146" y="19"/>
                        <a:pt x="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41"/>
                <p:cNvSpPr/>
                <p:nvPr/>
              </p:nvSpPr>
              <p:spPr>
                <a:xfrm>
                  <a:off x="3063637" y="2289650"/>
                  <a:ext cx="15775" cy="1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" h="460" extrusionOk="0">
                      <a:moveTo>
                        <a:pt x="459" y="1"/>
                      </a:moveTo>
                      <a:cubicBezTo>
                        <a:pt x="436" y="1"/>
                        <a:pt x="415" y="2"/>
                        <a:pt x="394" y="4"/>
                      </a:cubicBezTo>
                      <a:cubicBezTo>
                        <a:pt x="327" y="16"/>
                        <a:pt x="267" y="34"/>
                        <a:pt x="212" y="77"/>
                      </a:cubicBezTo>
                      <a:cubicBezTo>
                        <a:pt x="158" y="107"/>
                        <a:pt x="116" y="149"/>
                        <a:pt x="73" y="210"/>
                      </a:cubicBezTo>
                      <a:cubicBezTo>
                        <a:pt x="37" y="270"/>
                        <a:pt x="7" y="337"/>
                        <a:pt x="1" y="434"/>
                      </a:cubicBezTo>
                      <a:cubicBezTo>
                        <a:pt x="59" y="456"/>
                        <a:pt x="106" y="460"/>
                        <a:pt x="149" y="460"/>
                      </a:cubicBezTo>
                      <a:cubicBezTo>
                        <a:pt x="177" y="460"/>
                        <a:pt x="204" y="458"/>
                        <a:pt x="231" y="458"/>
                      </a:cubicBezTo>
                      <a:cubicBezTo>
                        <a:pt x="303" y="452"/>
                        <a:pt x="364" y="428"/>
                        <a:pt x="418" y="391"/>
                      </a:cubicBezTo>
                      <a:cubicBezTo>
                        <a:pt x="467" y="361"/>
                        <a:pt x="515" y="313"/>
                        <a:pt x="551" y="258"/>
                      </a:cubicBezTo>
                      <a:cubicBezTo>
                        <a:pt x="588" y="198"/>
                        <a:pt x="618" y="125"/>
                        <a:pt x="630" y="28"/>
                      </a:cubicBezTo>
                      <a:cubicBezTo>
                        <a:pt x="567" y="7"/>
                        <a:pt x="510" y="1"/>
                        <a:pt x="4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41"/>
                <p:cNvSpPr/>
                <p:nvPr/>
              </p:nvSpPr>
              <p:spPr>
                <a:xfrm>
                  <a:off x="3077112" y="2296650"/>
                  <a:ext cx="18175" cy="1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" h="404" extrusionOk="0">
                      <a:moveTo>
                        <a:pt x="414" y="1"/>
                      </a:moveTo>
                      <a:cubicBezTo>
                        <a:pt x="382" y="1"/>
                        <a:pt x="352" y="6"/>
                        <a:pt x="321" y="15"/>
                      </a:cubicBezTo>
                      <a:cubicBezTo>
                        <a:pt x="261" y="27"/>
                        <a:pt x="200" y="57"/>
                        <a:pt x="152" y="99"/>
                      </a:cubicBezTo>
                      <a:cubicBezTo>
                        <a:pt x="97" y="136"/>
                        <a:pt x="43" y="184"/>
                        <a:pt x="0" y="281"/>
                      </a:cubicBezTo>
                      <a:cubicBezTo>
                        <a:pt x="73" y="342"/>
                        <a:pt x="140" y="360"/>
                        <a:pt x="212" y="390"/>
                      </a:cubicBezTo>
                      <a:cubicBezTo>
                        <a:pt x="246" y="399"/>
                        <a:pt x="277" y="404"/>
                        <a:pt x="308" y="404"/>
                      </a:cubicBezTo>
                      <a:cubicBezTo>
                        <a:pt x="339" y="404"/>
                        <a:pt x="370" y="399"/>
                        <a:pt x="400" y="390"/>
                      </a:cubicBezTo>
                      <a:cubicBezTo>
                        <a:pt x="460" y="378"/>
                        <a:pt x="521" y="348"/>
                        <a:pt x="576" y="305"/>
                      </a:cubicBezTo>
                      <a:cubicBezTo>
                        <a:pt x="624" y="263"/>
                        <a:pt x="678" y="208"/>
                        <a:pt x="727" y="118"/>
                      </a:cubicBezTo>
                      <a:cubicBezTo>
                        <a:pt x="648" y="51"/>
                        <a:pt x="582" y="27"/>
                        <a:pt x="515" y="15"/>
                      </a:cubicBezTo>
                      <a:cubicBezTo>
                        <a:pt x="479" y="6"/>
                        <a:pt x="445" y="1"/>
                        <a:pt x="41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77" name="Google Shape;1077;p41"/>
            <p:cNvSpPr/>
            <p:nvPr/>
          </p:nvSpPr>
          <p:spPr>
            <a:xfrm>
              <a:off x="5937001" y="19383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7232401" y="26241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7842001" y="24717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1"/>
            <p:cNvSpPr/>
            <p:nvPr/>
          </p:nvSpPr>
          <p:spPr>
            <a:xfrm>
              <a:off x="6927601" y="19383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1"/>
            <p:cNvSpPr/>
            <p:nvPr/>
          </p:nvSpPr>
          <p:spPr>
            <a:xfrm>
              <a:off x="6927601" y="11763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6394201" y="1785926"/>
              <a:ext cx="121183" cy="213777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 rot="-1764381">
              <a:off x="7613401" y="2547927"/>
              <a:ext cx="121183" cy="213776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1"/>
            <p:cNvSpPr/>
            <p:nvPr/>
          </p:nvSpPr>
          <p:spPr>
            <a:xfrm rot="-1394943">
              <a:off x="5784601" y="1709726"/>
              <a:ext cx="121184" cy="213776"/>
            </a:xfrm>
            <a:custGeom>
              <a:avLst/>
              <a:gdLst/>
              <a:ahLst/>
              <a:cxnLst/>
              <a:rect l="l" t="t" r="r" b="b"/>
              <a:pathLst>
                <a:path w="425" h="685" extrusionOk="0">
                  <a:moveTo>
                    <a:pt x="364" y="0"/>
                  </a:moveTo>
                  <a:cubicBezTo>
                    <a:pt x="267" y="25"/>
                    <a:pt x="207" y="61"/>
                    <a:pt x="152" y="109"/>
                  </a:cubicBezTo>
                  <a:cubicBezTo>
                    <a:pt x="104" y="152"/>
                    <a:pt x="61" y="200"/>
                    <a:pt x="43" y="261"/>
                  </a:cubicBezTo>
                  <a:cubicBezTo>
                    <a:pt x="19" y="321"/>
                    <a:pt x="1" y="382"/>
                    <a:pt x="1" y="448"/>
                  </a:cubicBezTo>
                  <a:cubicBezTo>
                    <a:pt x="1" y="521"/>
                    <a:pt x="19" y="594"/>
                    <a:pt x="61" y="685"/>
                  </a:cubicBezTo>
                  <a:cubicBezTo>
                    <a:pt x="164" y="660"/>
                    <a:pt x="225" y="624"/>
                    <a:pt x="273" y="576"/>
                  </a:cubicBezTo>
                  <a:cubicBezTo>
                    <a:pt x="328" y="533"/>
                    <a:pt x="364" y="479"/>
                    <a:pt x="388" y="424"/>
                  </a:cubicBezTo>
                  <a:cubicBezTo>
                    <a:pt x="412" y="364"/>
                    <a:pt x="424" y="303"/>
                    <a:pt x="424" y="236"/>
                  </a:cubicBezTo>
                  <a:cubicBezTo>
                    <a:pt x="424" y="164"/>
                    <a:pt x="412" y="91"/>
                    <a:pt x="3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700951" y="1637637"/>
            <a:ext cx="5141212" cy="935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IDEAL SOLUTION...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4F1F7D-937F-47E3-813F-F5DE78661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" t="2343" r="8577" b="1464"/>
          <a:stretch/>
        </p:blipFill>
        <p:spPr>
          <a:xfrm>
            <a:off x="671512" y="171451"/>
            <a:ext cx="3226868" cy="4803027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101FD51-AC50-40F7-AD1F-85AF265DE3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...THAT POSES LOTS OF PROBLEMS</a:t>
            </a:r>
          </a:p>
        </p:txBody>
      </p:sp>
      <p:sp>
        <p:nvSpPr>
          <p:cNvPr id="1111" name="Google Shape;1111;p43"/>
          <p:cNvSpPr txBox="1">
            <a:spLocks noGrp="1"/>
          </p:cNvSpPr>
          <p:nvPr>
            <p:ph type="body" idx="1"/>
          </p:nvPr>
        </p:nvSpPr>
        <p:spPr>
          <a:xfrm>
            <a:off x="726450" y="1602275"/>
            <a:ext cx="40152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273D40"/>
              </a:buClr>
              <a:buSzPts val="600"/>
              <a:buNone/>
            </a:pPr>
            <a:r>
              <a:rPr lang="en" dirty="0">
                <a:solidFill>
                  <a:schemeClr val="accent2"/>
                </a:solidFill>
              </a:rPr>
              <a:t>Problems:</a:t>
            </a:r>
            <a:endParaRPr lang="en-US" dirty="0">
              <a:solidFill>
                <a:schemeClr val="accent2"/>
              </a:solidFill>
            </a:endParaRPr>
          </a:p>
          <a:p>
            <a:pPr marL="241300" indent="-215900">
              <a:spcBef>
                <a:spcPts val="1600"/>
              </a:spcBef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Occlusion issues</a:t>
            </a:r>
          </a:p>
          <a:p>
            <a:pPr marL="241300" indent="-215900"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A designated space would have to be marked on the floor</a:t>
            </a:r>
          </a:p>
          <a:p>
            <a:pPr marL="0" indent="0">
              <a:lnSpc>
                <a:spcPct val="114999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Both of the problems are not solvable easily or at all. 5 hectares is too big of a space to be marked and not interfered by people, and occlusion is a general problem in AR development.  </a:t>
            </a:r>
          </a:p>
        </p:txBody>
      </p:sp>
      <p:grpSp>
        <p:nvGrpSpPr>
          <p:cNvPr id="1112" name="Google Shape;1112;p43"/>
          <p:cNvGrpSpPr/>
          <p:nvPr/>
        </p:nvGrpSpPr>
        <p:grpSpPr>
          <a:xfrm flipH="1">
            <a:off x="6909286" y="-108030"/>
            <a:ext cx="2234711" cy="6113610"/>
            <a:chOff x="2510950" y="1673550"/>
            <a:chExt cx="295175" cy="807525"/>
          </a:xfrm>
        </p:grpSpPr>
        <p:sp>
          <p:nvSpPr>
            <p:cNvPr id="1113" name="Google Shape;1113;p43"/>
            <p:cNvSpPr/>
            <p:nvPr/>
          </p:nvSpPr>
          <p:spPr>
            <a:xfrm>
              <a:off x="2658975" y="1809925"/>
              <a:ext cx="23325" cy="58300"/>
            </a:xfrm>
            <a:custGeom>
              <a:avLst/>
              <a:gdLst/>
              <a:ahLst/>
              <a:cxnLst/>
              <a:rect l="l" t="t" r="r" b="b"/>
              <a:pathLst>
                <a:path w="933" h="2332" extrusionOk="0">
                  <a:moveTo>
                    <a:pt x="751" y="1"/>
                  </a:moveTo>
                  <a:lnTo>
                    <a:pt x="0" y="91"/>
                  </a:lnTo>
                  <a:lnTo>
                    <a:pt x="55" y="654"/>
                  </a:lnTo>
                  <a:cubicBezTo>
                    <a:pt x="73" y="842"/>
                    <a:pt x="91" y="1024"/>
                    <a:pt x="97" y="1211"/>
                  </a:cubicBezTo>
                  <a:lnTo>
                    <a:pt x="121" y="1774"/>
                  </a:lnTo>
                  <a:cubicBezTo>
                    <a:pt x="127" y="1865"/>
                    <a:pt x="127" y="1962"/>
                    <a:pt x="127" y="2053"/>
                  </a:cubicBezTo>
                  <a:lnTo>
                    <a:pt x="127" y="2331"/>
                  </a:lnTo>
                  <a:lnTo>
                    <a:pt x="933" y="2313"/>
                  </a:lnTo>
                  <a:lnTo>
                    <a:pt x="921" y="2023"/>
                  </a:lnTo>
                  <a:cubicBezTo>
                    <a:pt x="914" y="1932"/>
                    <a:pt x="914" y="1835"/>
                    <a:pt x="908" y="1738"/>
                  </a:cubicBezTo>
                  <a:lnTo>
                    <a:pt x="872" y="1151"/>
                  </a:lnTo>
                  <a:cubicBezTo>
                    <a:pt x="860" y="963"/>
                    <a:pt x="842" y="769"/>
                    <a:pt x="818" y="576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2667900" y="1815675"/>
              <a:ext cx="13050" cy="53300"/>
            </a:xfrm>
            <a:custGeom>
              <a:avLst/>
              <a:gdLst/>
              <a:ahLst/>
              <a:cxnLst/>
              <a:rect l="l" t="t" r="r" b="b"/>
              <a:pathLst>
                <a:path w="522" h="2132" extrusionOk="0">
                  <a:moveTo>
                    <a:pt x="364" y="1"/>
                  </a:moveTo>
                  <a:cubicBezTo>
                    <a:pt x="243" y="7"/>
                    <a:pt x="122" y="13"/>
                    <a:pt x="0" y="13"/>
                  </a:cubicBezTo>
                  <a:lnTo>
                    <a:pt x="13" y="219"/>
                  </a:lnTo>
                  <a:cubicBezTo>
                    <a:pt x="37" y="213"/>
                    <a:pt x="49" y="213"/>
                    <a:pt x="73" y="213"/>
                  </a:cubicBezTo>
                  <a:lnTo>
                    <a:pt x="122" y="213"/>
                  </a:lnTo>
                  <a:cubicBezTo>
                    <a:pt x="134" y="213"/>
                    <a:pt x="152" y="213"/>
                    <a:pt x="164" y="219"/>
                  </a:cubicBezTo>
                  <a:cubicBezTo>
                    <a:pt x="194" y="225"/>
                    <a:pt x="218" y="237"/>
                    <a:pt x="249" y="243"/>
                  </a:cubicBezTo>
                  <a:cubicBezTo>
                    <a:pt x="291" y="255"/>
                    <a:pt x="321" y="285"/>
                    <a:pt x="321" y="285"/>
                  </a:cubicBezTo>
                  <a:cubicBezTo>
                    <a:pt x="321" y="285"/>
                    <a:pt x="315" y="297"/>
                    <a:pt x="303" y="303"/>
                  </a:cubicBezTo>
                  <a:cubicBezTo>
                    <a:pt x="285" y="309"/>
                    <a:pt x="273" y="315"/>
                    <a:pt x="249" y="334"/>
                  </a:cubicBezTo>
                  <a:cubicBezTo>
                    <a:pt x="200" y="346"/>
                    <a:pt x="140" y="364"/>
                    <a:pt x="91" y="370"/>
                  </a:cubicBezTo>
                  <a:lnTo>
                    <a:pt x="31" y="370"/>
                  </a:lnTo>
                  <a:lnTo>
                    <a:pt x="37" y="497"/>
                  </a:lnTo>
                  <a:cubicBezTo>
                    <a:pt x="43" y="491"/>
                    <a:pt x="61" y="491"/>
                    <a:pt x="67" y="491"/>
                  </a:cubicBezTo>
                  <a:cubicBezTo>
                    <a:pt x="91" y="491"/>
                    <a:pt x="122" y="497"/>
                    <a:pt x="140" y="515"/>
                  </a:cubicBezTo>
                  <a:cubicBezTo>
                    <a:pt x="152" y="521"/>
                    <a:pt x="164" y="527"/>
                    <a:pt x="170" y="539"/>
                  </a:cubicBezTo>
                  <a:lnTo>
                    <a:pt x="182" y="546"/>
                  </a:lnTo>
                  <a:lnTo>
                    <a:pt x="182" y="552"/>
                  </a:lnTo>
                  <a:cubicBezTo>
                    <a:pt x="182" y="552"/>
                    <a:pt x="182" y="558"/>
                    <a:pt x="170" y="570"/>
                  </a:cubicBezTo>
                  <a:cubicBezTo>
                    <a:pt x="164" y="576"/>
                    <a:pt x="164" y="588"/>
                    <a:pt x="152" y="600"/>
                  </a:cubicBezTo>
                  <a:cubicBezTo>
                    <a:pt x="134" y="618"/>
                    <a:pt x="109" y="636"/>
                    <a:pt x="79" y="636"/>
                  </a:cubicBezTo>
                  <a:lnTo>
                    <a:pt x="43" y="636"/>
                  </a:lnTo>
                  <a:cubicBezTo>
                    <a:pt x="61" y="751"/>
                    <a:pt x="61" y="854"/>
                    <a:pt x="67" y="969"/>
                  </a:cubicBezTo>
                  <a:lnTo>
                    <a:pt x="79" y="1302"/>
                  </a:lnTo>
                  <a:lnTo>
                    <a:pt x="128" y="1302"/>
                  </a:lnTo>
                  <a:cubicBezTo>
                    <a:pt x="188" y="1302"/>
                    <a:pt x="255" y="1314"/>
                    <a:pt x="303" y="1339"/>
                  </a:cubicBezTo>
                  <a:cubicBezTo>
                    <a:pt x="321" y="1345"/>
                    <a:pt x="346" y="1363"/>
                    <a:pt x="364" y="1369"/>
                  </a:cubicBezTo>
                  <a:cubicBezTo>
                    <a:pt x="376" y="1375"/>
                    <a:pt x="382" y="1387"/>
                    <a:pt x="382" y="1387"/>
                  </a:cubicBezTo>
                  <a:cubicBezTo>
                    <a:pt x="382" y="1387"/>
                    <a:pt x="376" y="1393"/>
                    <a:pt x="364" y="1399"/>
                  </a:cubicBezTo>
                  <a:cubicBezTo>
                    <a:pt x="346" y="1405"/>
                    <a:pt x="327" y="1417"/>
                    <a:pt x="309" y="1423"/>
                  </a:cubicBezTo>
                  <a:cubicBezTo>
                    <a:pt x="267" y="1434"/>
                    <a:pt x="217" y="1449"/>
                    <a:pt x="161" y="1449"/>
                  </a:cubicBezTo>
                  <a:cubicBezTo>
                    <a:pt x="152" y="1449"/>
                    <a:pt x="143" y="1448"/>
                    <a:pt x="134" y="1448"/>
                  </a:cubicBezTo>
                  <a:lnTo>
                    <a:pt x="91" y="1448"/>
                  </a:lnTo>
                  <a:lnTo>
                    <a:pt x="97" y="1647"/>
                  </a:lnTo>
                  <a:cubicBezTo>
                    <a:pt x="109" y="1641"/>
                    <a:pt x="128" y="1641"/>
                    <a:pt x="134" y="1641"/>
                  </a:cubicBezTo>
                  <a:cubicBezTo>
                    <a:pt x="164" y="1641"/>
                    <a:pt x="188" y="1660"/>
                    <a:pt x="212" y="1672"/>
                  </a:cubicBezTo>
                  <a:cubicBezTo>
                    <a:pt x="218" y="1678"/>
                    <a:pt x="224" y="1696"/>
                    <a:pt x="231" y="1702"/>
                  </a:cubicBezTo>
                  <a:lnTo>
                    <a:pt x="237" y="1708"/>
                  </a:lnTo>
                  <a:lnTo>
                    <a:pt x="237" y="1720"/>
                  </a:lnTo>
                  <a:lnTo>
                    <a:pt x="237" y="1726"/>
                  </a:lnTo>
                  <a:lnTo>
                    <a:pt x="231" y="1732"/>
                  </a:lnTo>
                  <a:cubicBezTo>
                    <a:pt x="224" y="1738"/>
                    <a:pt x="218" y="1750"/>
                    <a:pt x="212" y="1762"/>
                  </a:cubicBezTo>
                  <a:cubicBezTo>
                    <a:pt x="188" y="1781"/>
                    <a:pt x="164" y="1793"/>
                    <a:pt x="134" y="1793"/>
                  </a:cubicBezTo>
                  <a:cubicBezTo>
                    <a:pt x="122" y="1793"/>
                    <a:pt x="109" y="1787"/>
                    <a:pt x="97" y="1787"/>
                  </a:cubicBezTo>
                  <a:lnTo>
                    <a:pt x="97" y="2132"/>
                  </a:lnTo>
                  <a:lnTo>
                    <a:pt x="521" y="2089"/>
                  </a:lnTo>
                  <a:lnTo>
                    <a:pt x="497" y="1569"/>
                  </a:lnTo>
                  <a:lnTo>
                    <a:pt x="455" y="1042"/>
                  </a:lnTo>
                  <a:cubicBezTo>
                    <a:pt x="436" y="872"/>
                    <a:pt x="430" y="697"/>
                    <a:pt x="406" y="521"/>
                  </a:cubicBezTo>
                  <a:lnTo>
                    <a:pt x="36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659275" y="1867900"/>
              <a:ext cx="23325" cy="58150"/>
            </a:xfrm>
            <a:custGeom>
              <a:avLst/>
              <a:gdLst/>
              <a:ahLst/>
              <a:cxnLst/>
              <a:rect l="l" t="t" r="r" b="b"/>
              <a:pathLst>
                <a:path w="933" h="2326" extrusionOk="0">
                  <a:moveTo>
                    <a:pt x="921" y="0"/>
                  </a:moveTo>
                  <a:lnTo>
                    <a:pt x="115" y="12"/>
                  </a:lnTo>
                  <a:lnTo>
                    <a:pt x="115" y="285"/>
                  </a:lnTo>
                  <a:lnTo>
                    <a:pt x="115" y="430"/>
                  </a:lnTo>
                  <a:lnTo>
                    <a:pt x="115" y="569"/>
                  </a:lnTo>
                  <a:lnTo>
                    <a:pt x="91" y="1126"/>
                  </a:lnTo>
                  <a:lnTo>
                    <a:pt x="85" y="1266"/>
                  </a:lnTo>
                  <a:lnTo>
                    <a:pt x="79" y="1405"/>
                  </a:lnTo>
                  <a:lnTo>
                    <a:pt x="55" y="1690"/>
                  </a:lnTo>
                  <a:lnTo>
                    <a:pt x="31" y="1962"/>
                  </a:lnTo>
                  <a:lnTo>
                    <a:pt x="19" y="2101"/>
                  </a:lnTo>
                  <a:lnTo>
                    <a:pt x="0" y="2241"/>
                  </a:lnTo>
                  <a:lnTo>
                    <a:pt x="848" y="2325"/>
                  </a:lnTo>
                  <a:lnTo>
                    <a:pt x="866" y="2180"/>
                  </a:lnTo>
                  <a:lnTo>
                    <a:pt x="872" y="2035"/>
                  </a:lnTo>
                  <a:lnTo>
                    <a:pt x="890" y="1738"/>
                  </a:lnTo>
                  <a:lnTo>
                    <a:pt x="909" y="1453"/>
                  </a:lnTo>
                  <a:lnTo>
                    <a:pt x="921" y="1308"/>
                  </a:lnTo>
                  <a:lnTo>
                    <a:pt x="921" y="1163"/>
                  </a:lnTo>
                  <a:lnTo>
                    <a:pt x="927" y="582"/>
                  </a:lnTo>
                  <a:lnTo>
                    <a:pt x="933" y="436"/>
                  </a:lnTo>
                  <a:lnTo>
                    <a:pt x="927" y="2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2668050" y="1872750"/>
              <a:ext cx="12600" cy="53000"/>
            </a:xfrm>
            <a:custGeom>
              <a:avLst/>
              <a:gdLst/>
              <a:ahLst/>
              <a:cxnLst/>
              <a:rect l="l" t="t" r="r" b="b"/>
              <a:pathLst>
                <a:path w="504" h="2120" extrusionOk="0">
                  <a:moveTo>
                    <a:pt x="122" y="0"/>
                  </a:moveTo>
                  <a:lnTo>
                    <a:pt x="122" y="206"/>
                  </a:lnTo>
                  <a:cubicBezTo>
                    <a:pt x="140" y="206"/>
                    <a:pt x="164" y="200"/>
                    <a:pt x="188" y="200"/>
                  </a:cubicBezTo>
                  <a:cubicBezTo>
                    <a:pt x="206" y="200"/>
                    <a:pt x="218" y="200"/>
                    <a:pt x="231" y="206"/>
                  </a:cubicBezTo>
                  <a:cubicBezTo>
                    <a:pt x="249" y="206"/>
                    <a:pt x="267" y="212"/>
                    <a:pt x="279" y="212"/>
                  </a:cubicBezTo>
                  <a:cubicBezTo>
                    <a:pt x="309" y="224"/>
                    <a:pt x="340" y="230"/>
                    <a:pt x="364" y="242"/>
                  </a:cubicBezTo>
                  <a:cubicBezTo>
                    <a:pt x="406" y="267"/>
                    <a:pt x="436" y="297"/>
                    <a:pt x="436" y="297"/>
                  </a:cubicBezTo>
                  <a:cubicBezTo>
                    <a:pt x="436" y="297"/>
                    <a:pt x="430" y="303"/>
                    <a:pt x="412" y="315"/>
                  </a:cubicBezTo>
                  <a:cubicBezTo>
                    <a:pt x="400" y="321"/>
                    <a:pt x="376" y="327"/>
                    <a:pt x="352" y="333"/>
                  </a:cubicBezTo>
                  <a:cubicBezTo>
                    <a:pt x="320" y="347"/>
                    <a:pt x="274" y="354"/>
                    <a:pt x="228" y="354"/>
                  </a:cubicBezTo>
                  <a:cubicBezTo>
                    <a:pt x="213" y="354"/>
                    <a:pt x="197" y="353"/>
                    <a:pt x="182" y="351"/>
                  </a:cubicBezTo>
                  <a:cubicBezTo>
                    <a:pt x="158" y="351"/>
                    <a:pt x="134" y="351"/>
                    <a:pt x="109" y="345"/>
                  </a:cubicBezTo>
                  <a:lnTo>
                    <a:pt x="103" y="472"/>
                  </a:lnTo>
                  <a:cubicBezTo>
                    <a:pt x="109" y="472"/>
                    <a:pt x="128" y="460"/>
                    <a:pt x="134" y="460"/>
                  </a:cubicBezTo>
                  <a:cubicBezTo>
                    <a:pt x="164" y="460"/>
                    <a:pt x="188" y="472"/>
                    <a:pt x="212" y="491"/>
                  </a:cubicBezTo>
                  <a:lnTo>
                    <a:pt x="231" y="515"/>
                  </a:lnTo>
                  <a:lnTo>
                    <a:pt x="243" y="527"/>
                  </a:lnTo>
                  <a:lnTo>
                    <a:pt x="243" y="533"/>
                  </a:lnTo>
                  <a:lnTo>
                    <a:pt x="231" y="539"/>
                  </a:lnTo>
                  <a:cubicBezTo>
                    <a:pt x="225" y="545"/>
                    <a:pt x="218" y="563"/>
                    <a:pt x="212" y="569"/>
                  </a:cubicBezTo>
                  <a:cubicBezTo>
                    <a:pt x="188" y="593"/>
                    <a:pt x="164" y="600"/>
                    <a:pt x="134" y="600"/>
                  </a:cubicBezTo>
                  <a:cubicBezTo>
                    <a:pt x="122" y="600"/>
                    <a:pt x="116" y="600"/>
                    <a:pt x="97" y="593"/>
                  </a:cubicBezTo>
                  <a:lnTo>
                    <a:pt x="79" y="926"/>
                  </a:lnTo>
                  <a:lnTo>
                    <a:pt x="73" y="1090"/>
                  </a:lnTo>
                  <a:lnTo>
                    <a:pt x="61" y="1259"/>
                  </a:lnTo>
                  <a:cubicBezTo>
                    <a:pt x="73" y="1259"/>
                    <a:pt x="91" y="1259"/>
                    <a:pt x="103" y="1265"/>
                  </a:cubicBezTo>
                  <a:cubicBezTo>
                    <a:pt x="170" y="1272"/>
                    <a:pt x="231" y="1296"/>
                    <a:pt x="285" y="1320"/>
                  </a:cubicBezTo>
                  <a:cubicBezTo>
                    <a:pt x="309" y="1332"/>
                    <a:pt x="333" y="1338"/>
                    <a:pt x="346" y="1356"/>
                  </a:cubicBezTo>
                  <a:cubicBezTo>
                    <a:pt x="364" y="1362"/>
                    <a:pt x="370" y="1368"/>
                    <a:pt x="370" y="1368"/>
                  </a:cubicBezTo>
                  <a:cubicBezTo>
                    <a:pt x="370" y="1368"/>
                    <a:pt x="364" y="1381"/>
                    <a:pt x="346" y="1387"/>
                  </a:cubicBezTo>
                  <a:cubicBezTo>
                    <a:pt x="333" y="1393"/>
                    <a:pt x="309" y="1399"/>
                    <a:pt x="285" y="1411"/>
                  </a:cubicBezTo>
                  <a:cubicBezTo>
                    <a:pt x="253" y="1418"/>
                    <a:pt x="217" y="1421"/>
                    <a:pt x="179" y="1421"/>
                  </a:cubicBezTo>
                  <a:cubicBezTo>
                    <a:pt x="153" y="1421"/>
                    <a:pt x="125" y="1419"/>
                    <a:pt x="97" y="1417"/>
                  </a:cubicBezTo>
                  <a:cubicBezTo>
                    <a:pt x="79" y="1417"/>
                    <a:pt x="67" y="1411"/>
                    <a:pt x="55" y="1411"/>
                  </a:cubicBezTo>
                  <a:lnTo>
                    <a:pt x="37" y="1611"/>
                  </a:lnTo>
                  <a:cubicBezTo>
                    <a:pt x="49" y="1611"/>
                    <a:pt x="58" y="1608"/>
                    <a:pt x="67" y="1608"/>
                  </a:cubicBezTo>
                  <a:cubicBezTo>
                    <a:pt x="71" y="1608"/>
                    <a:pt x="75" y="1609"/>
                    <a:pt x="79" y="1611"/>
                  </a:cubicBezTo>
                  <a:cubicBezTo>
                    <a:pt x="116" y="1611"/>
                    <a:pt x="140" y="1635"/>
                    <a:pt x="158" y="1653"/>
                  </a:cubicBezTo>
                  <a:cubicBezTo>
                    <a:pt x="164" y="1659"/>
                    <a:pt x="170" y="1671"/>
                    <a:pt x="182" y="1683"/>
                  </a:cubicBezTo>
                  <a:cubicBezTo>
                    <a:pt x="182" y="1689"/>
                    <a:pt x="188" y="1689"/>
                    <a:pt x="188" y="1695"/>
                  </a:cubicBezTo>
                  <a:lnTo>
                    <a:pt x="188" y="1701"/>
                  </a:lnTo>
                  <a:lnTo>
                    <a:pt x="182" y="1714"/>
                  </a:lnTo>
                  <a:cubicBezTo>
                    <a:pt x="170" y="1720"/>
                    <a:pt x="164" y="1726"/>
                    <a:pt x="152" y="1732"/>
                  </a:cubicBezTo>
                  <a:cubicBezTo>
                    <a:pt x="128" y="1750"/>
                    <a:pt x="97" y="1756"/>
                    <a:pt x="67" y="1756"/>
                  </a:cubicBezTo>
                  <a:cubicBezTo>
                    <a:pt x="49" y="1756"/>
                    <a:pt x="37" y="1750"/>
                    <a:pt x="31" y="1744"/>
                  </a:cubicBezTo>
                  <a:cubicBezTo>
                    <a:pt x="19" y="1853"/>
                    <a:pt x="13" y="1968"/>
                    <a:pt x="1" y="2083"/>
                  </a:cubicBezTo>
                  <a:lnTo>
                    <a:pt x="436" y="2119"/>
                  </a:lnTo>
                  <a:cubicBezTo>
                    <a:pt x="455" y="1950"/>
                    <a:pt x="455" y="1774"/>
                    <a:pt x="467" y="1598"/>
                  </a:cubicBezTo>
                  <a:lnTo>
                    <a:pt x="491" y="1078"/>
                  </a:lnTo>
                  <a:cubicBezTo>
                    <a:pt x="491" y="902"/>
                    <a:pt x="497" y="727"/>
                    <a:pt x="497" y="557"/>
                  </a:cubicBezTo>
                  <a:lnTo>
                    <a:pt x="503" y="291"/>
                  </a:lnTo>
                  <a:lnTo>
                    <a:pt x="503" y="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2650500" y="1923750"/>
              <a:ext cx="29975" cy="59500"/>
            </a:xfrm>
            <a:custGeom>
              <a:avLst/>
              <a:gdLst/>
              <a:ahLst/>
              <a:cxnLst/>
              <a:rect l="l" t="t" r="r" b="b"/>
              <a:pathLst>
                <a:path w="1199" h="2380" extrusionOk="0">
                  <a:moveTo>
                    <a:pt x="351" y="0"/>
                  </a:moveTo>
                  <a:lnTo>
                    <a:pt x="285" y="551"/>
                  </a:lnTo>
                  <a:cubicBezTo>
                    <a:pt x="261" y="733"/>
                    <a:pt x="230" y="921"/>
                    <a:pt x="200" y="1102"/>
                  </a:cubicBezTo>
                  <a:cubicBezTo>
                    <a:pt x="170" y="1290"/>
                    <a:pt x="139" y="1472"/>
                    <a:pt x="103" y="1653"/>
                  </a:cubicBezTo>
                  <a:lnTo>
                    <a:pt x="0" y="2210"/>
                  </a:lnTo>
                  <a:lnTo>
                    <a:pt x="884" y="2380"/>
                  </a:lnTo>
                  <a:lnTo>
                    <a:pt x="981" y="1805"/>
                  </a:lnTo>
                  <a:cubicBezTo>
                    <a:pt x="1011" y="1617"/>
                    <a:pt x="1042" y="1423"/>
                    <a:pt x="1066" y="1229"/>
                  </a:cubicBezTo>
                  <a:cubicBezTo>
                    <a:pt x="1090" y="1042"/>
                    <a:pt x="1126" y="848"/>
                    <a:pt x="1138" y="654"/>
                  </a:cubicBezTo>
                  <a:lnTo>
                    <a:pt x="1199" y="7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2659425" y="1929350"/>
              <a:ext cx="18650" cy="53750"/>
            </a:xfrm>
            <a:custGeom>
              <a:avLst/>
              <a:gdLst/>
              <a:ahLst/>
              <a:cxnLst/>
              <a:rect l="l" t="t" r="r" b="b"/>
              <a:pathLst>
                <a:path w="746" h="2150" extrusionOk="0">
                  <a:moveTo>
                    <a:pt x="339" y="0"/>
                  </a:moveTo>
                  <a:lnTo>
                    <a:pt x="309" y="206"/>
                  </a:lnTo>
                  <a:lnTo>
                    <a:pt x="376" y="206"/>
                  </a:lnTo>
                  <a:cubicBezTo>
                    <a:pt x="388" y="206"/>
                    <a:pt x="412" y="212"/>
                    <a:pt x="430" y="212"/>
                  </a:cubicBezTo>
                  <a:cubicBezTo>
                    <a:pt x="442" y="212"/>
                    <a:pt x="461" y="218"/>
                    <a:pt x="473" y="231"/>
                  </a:cubicBezTo>
                  <a:cubicBezTo>
                    <a:pt x="503" y="237"/>
                    <a:pt x="533" y="249"/>
                    <a:pt x="557" y="267"/>
                  </a:cubicBezTo>
                  <a:cubicBezTo>
                    <a:pt x="600" y="297"/>
                    <a:pt x="630" y="327"/>
                    <a:pt x="630" y="327"/>
                  </a:cubicBezTo>
                  <a:cubicBezTo>
                    <a:pt x="630" y="327"/>
                    <a:pt x="624" y="333"/>
                    <a:pt x="612" y="333"/>
                  </a:cubicBezTo>
                  <a:cubicBezTo>
                    <a:pt x="594" y="340"/>
                    <a:pt x="570" y="340"/>
                    <a:pt x="539" y="352"/>
                  </a:cubicBezTo>
                  <a:cubicBezTo>
                    <a:pt x="515" y="355"/>
                    <a:pt x="485" y="356"/>
                    <a:pt x="452" y="356"/>
                  </a:cubicBezTo>
                  <a:cubicBezTo>
                    <a:pt x="420" y="356"/>
                    <a:pt x="385" y="355"/>
                    <a:pt x="352" y="352"/>
                  </a:cubicBezTo>
                  <a:cubicBezTo>
                    <a:pt x="327" y="352"/>
                    <a:pt x="309" y="340"/>
                    <a:pt x="285" y="333"/>
                  </a:cubicBezTo>
                  <a:lnTo>
                    <a:pt x="267" y="455"/>
                  </a:lnTo>
                  <a:lnTo>
                    <a:pt x="309" y="455"/>
                  </a:lnTo>
                  <a:cubicBezTo>
                    <a:pt x="339" y="455"/>
                    <a:pt x="358" y="473"/>
                    <a:pt x="382" y="491"/>
                  </a:cubicBezTo>
                  <a:cubicBezTo>
                    <a:pt x="388" y="503"/>
                    <a:pt x="400" y="515"/>
                    <a:pt x="406" y="521"/>
                  </a:cubicBezTo>
                  <a:lnTo>
                    <a:pt x="412" y="533"/>
                  </a:lnTo>
                  <a:lnTo>
                    <a:pt x="412" y="539"/>
                  </a:lnTo>
                  <a:lnTo>
                    <a:pt x="412" y="545"/>
                  </a:lnTo>
                  <a:lnTo>
                    <a:pt x="406" y="551"/>
                  </a:lnTo>
                  <a:lnTo>
                    <a:pt x="376" y="582"/>
                  </a:lnTo>
                  <a:cubicBezTo>
                    <a:pt x="356" y="597"/>
                    <a:pt x="332" y="607"/>
                    <a:pt x="307" y="607"/>
                  </a:cubicBezTo>
                  <a:cubicBezTo>
                    <a:pt x="302" y="607"/>
                    <a:pt x="296" y="607"/>
                    <a:pt x="291" y="606"/>
                  </a:cubicBezTo>
                  <a:cubicBezTo>
                    <a:pt x="273" y="606"/>
                    <a:pt x="267" y="600"/>
                    <a:pt x="255" y="594"/>
                  </a:cubicBezTo>
                  <a:lnTo>
                    <a:pt x="146" y="1248"/>
                  </a:lnTo>
                  <a:cubicBezTo>
                    <a:pt x="164" y="1248"/>
                    <a:pt x="176" y="1260"/>
                    <a:pt x="200" y="1260"/>
                  </a:cubicBezTo>
                  <a:cubicBezTo>
                    <a:pt x="267" y="1272"/>
                    <a:pt x="333" y="1302"/>
                    <a:pt x="382" y="1332"/>
                  </a:cubicBezTo>
                  <a:cubicBezTo>
                    <a:pt x="406" y="1351"/>
                    <a:pt x="424" y="1363"/>
                    <a:pt x="442" y="1381"/>
                  </a:cubicBezTo>
                  <a:lnTo>
                    <a:pt x="467" y="1399"/>
                  </a:lnTo>
                  <a:cubicBezTo>
                    <a:pt x="467" y="1399"/>
                    <a:pt x="461" y="1411"/>
                    <a:pt x="436" y="1411"/>
                  </a:cubicBezTo>
                  <a:cubicBezTo>
                    <a:pt x="418" y="1417"/>
                    <a:pt x="394" y="1417"/>
                    <a:pt x="364" y="1423"/>
                  </a:cubicBezTo>
                  <a:cubicBezTo>
                    <a:pt x="351" y="1425"/>
                    <a:pt x="336" y="1426"/>
                    <a:pt x="319" y="1426"/>
                  </a:cubicBezTo>
                  <a:cubicBezTo>
                    <a:pt x="274" y="1426"/>
                    <a:pt x="219" y="1420"/>
                    <a:pt x="170" y="1411"/>
                  </a:cubicBezTo>
                  <a:cubicBezTo>
                    <a:pt x="152" y="1399"/>
                    <a:pt x="140" y="1399"/>
                    <a:pt x="121" y="1393"/>
                  </a:cubicBezTo>
                  <a:lnTo>
                    <a:pt x="85" y="1599"/>
                  </a:lnTo>
                  <a:lnTo>
                    <a:pt x="134" y="1599"/>
                  </a:lnTo>
                  <a:cubicBezTo>
                    <a:pt x="164" y="1605"/>
                    <a:pt x="194" y="1623"/>
                    <a:pt x="206" y="1653"/>
                  </a:cubicBezTo>
                  <a:cubicBezTo>
                    <a:pt x="212" y="1665"/>
                    <a:pt x="224" y="1671"/>
                    <a:pt x="230" y="1684"/>
                  </a:cubicBezTo>
                  <a:cubicBezTo>
                    <a:pt x="230" y="1690"/>
                    <a:pt x="237" y="1690"/>
                    <a:pt x="237" y="1696"/>
                  </a:cubicBezTo>
                  <a:lnTo>
                    <a:pt x="237" y="1702"/>
                  </a:lnTo>
                  <a:lnTo>
                    <a:pt x="230" y="1714"/>
                  </a:lnTo>
                  <a:cubicBezTo>
                    <a:pt x="224" y="1720"/>
                    <a:pt x="206" y="1726"/>
                    <a:pt x="200" y="1732"/>
                  </a:cubicBezTo>
                  <a:cubicBezTo>
                    <a:pt x="181" y="1744"/>
                    <a:pt x="162" y="1748"/>
                    <a:pt x="143" y="1748"/>
                  </a:cubicBezTo>
                  <a:cubicBezTo>
                    <a:pt x="132" y="1748"/>
                    <a:pt x="120" y="1746"/>
                    <a:pt x="109" y="1744"/>
                  </a:cubicBezTo>
                  <a:cubicBezTo>
                    <a:pt x="91" y="1744"/>
                    <a:pt x="79" y="1732"/>
                    <a:pt x="73" y="1726"/>
                  </a:cubicBezTo>
                  <a:lnTo>
                    <a:pt x="0" y="2065"/>
                  </a:lnTo>
                  <a:lnTo>
                    <a:pt x="467" y="2150"/>
                  </a:lnTo>
                  <a:lnTo>
                    <a:pt x="539" y="1629"/>
                  </a:lnTo>
                  <a:lnTo>
                    <a:pt x="582" y="1369"/>
                  </a:lnTo>
                  <a:lnTo>
                    <a:pt x="612" y="1114"/>
                  </a:lnTo>
                  <a:lnTo>
                    <a:pt x="678" y="594"/>
                  </a:lnTo>
                  <a:lnTo>
                    <a:pt x="745" y="6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2636425" y="1979150"/>
              <a:ext cx="35900" cy="60875"/>
            </a:xfrm>
            <a:custGeom>
              <a:avLst/>
              <a:gdLst/>
              <a:ahLst/>
              <a:cxnLst/>
              <a:rect l="l" t="t" r="r" b="b"/>
              <a:pathLst>
                <a:path w="1436" h="2435" extrusionOk="0">
                  <a:moveTo>
                    <a:pt x="551" y="0"/>
                  </a:moveTo>
                  <a:lnTo>
                    <a:pt x="430" y="545"/>
                  </a:lnTo>
                  <a:lnTo>
                    <a:pt x="297" y="1090"/>
                  </a:lnTo>
                  <a:cubicBezTo>
                    <a:pt x="248" y="1272"/>
                    <a:pt x="206" y="1453"/>
                    <a:pt x="151" y="1635"/>
                  </a:cubicBezTo>
                  <a:lnTo>
                    <a:pt x="0" y="2174"/>
                  </a:lnTo>
                  <a:lnTo>
                    <a:pt x="914" y="2434"/>
                  </a:lnTo>
                  <a:lnTo>
                    <a:pt x="1060" y="1877"/>
                  </a:lnTo>
                  <a:cubicBezTo>
                    <a:pt x="1114" y="1696"/>
                    <a:pt x="1150" y="1508"/>
                    <a:pt x="1193" y="1314"/>
                  </a:cubicBezTo>
                  <a:cubicBezTo>
                    <a:pt x="1241" y="1126"/>
                    <a:pt x="1284" y="939"/>
                    <a:pt x="1326" y="751"/>
                  </a:cubicBezTo>
                  <a:lnTo>
                    <a:pt x="1435" y="182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2619150" y="2033325"/>
              <a:ext cx="40450" cy="61625"/>
            </a:xfrm>
            <a:custGeom>
              <a:avLst/>
              <a:gdLst/>
              <a:ahLst/>
              <a:cxnLst/>
              <a:rect l="l" t="t" r="r" b="b"/>
              <a:pathLst>
                <a:path w="1618" h="2465" extrusionOk="0">
                  <a:moveTo>
                    <a:pt x="691" y="1"/>
                  </a:moveTo>
                  <a:cubicBezTo>
                    <a:pt x="637" y="182"/>
                    <a:pt x="576" y="358"/>
                    <a:pt x="528" y="540"/>
                  </a:cubicBezTo>
                  <a:cubicBezTo>
                    <a:pt x="473" y="721"/>
                    <a:pt x="419" y="897"/>
                    <a:pt x="358" y="1079"/>
                  </a:cubicBezTo>
                  <a:lnTo>
                    <a:pt x="183" y="1617"/>
                  </a:lnTo>
                  <a:lnTo>
                    <a:pt x="1" y="2156"/>
                  </a:lnTo>
                  <a:lnTo>
                    <a:pt x="964" y="2465"/>
                  </a:lnTo>
                  <a:lnTo>
                    <a:pt x="1139" y="1920"/>
                  </a:lnTo>
                  <a:lnTo>
                    <a:pt x="1303" y="1363"/>
                  </a:lnTo>
                  <a:cubicBezTo>
                    <a:pt x="1357" y="1181"/>
                    <a:pt x="1412" y="994"/>
                    <a:pt x="1466" y="812"/>
                  </a:cubicBezTo>
                  <a:cubicBezTo>
                    <a:pt x="1508" y="630"/>
                    <a:pt x="1569" y="449"/>
                    <a:pt x="1617" y="261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2628400" y="2040600"/>
              <a:ext cx="27725" cy="53750"/>
            </a:xfrm>
            <a:custGeom>
              <a:avLst/>
              <a:gdLst/>
              <a:ahLst/>
              <a:cxnLst/>
              <a:rect l="l" t="t" r="r" b="b"/>
              <a:pathLst>
                <a:path w="1109" h="2150" extrusionOk="0">
                  <a:moveTo>
                    <a:pt x="678" y="0"/>
                  </a:moveTo>
                  <a:lnTo>
                    <a:pt x="618" y="194"/>
                  </a:lnTo>
                  <a:cubicBezTo>
                    <a:pt x="642" y="206"/>
                    <a:pt x="672" y="206"/>
                    <a:pt x="690" y="212"/>
                  </a:cubicBezTo>
                  <a:cubicBezTo>
                    <a:pt x="709" y="218"/>
                    <a:pt x="733" y="224"/>
                    <a:pt x="745" y="237"/>
                  </a:cubicBezTo>
                  <a:cubicBezTo>
                    <a:pt x="763" y="243"/>
                    <a:pt x="781" y="249"/>
                    <a:pt x="799" y="255"/>
                  </a:cubicBezTo>
                  <a:cubicBezTo>
                    <a:pt x="830" y="273"/>
                    <a:pt x="860" y="297"/>
                    <a:pt x="884" y="309"/>
                  </a:cubicBezTo>
                  <a:cubicBezTo>
                    <a:pt x="927" y="346"/>
                    <a:pt x="957" y="388"/>
                    <a:pt x="957" y="388"/>
                  </a:cubicBezTo>
                  <a:lnTo>
                    <a:pt x="848" y="388"/>
                  </a:lnTo>
                  <a:cubicBezTo>
                    <a:pt x="793" y="388"/>
                    <a:pt x="715" y="370"/>
                    <a:pt x="648" y="346"/>
                  </a:cubicBezTo>
                  <a:cubicBezTo>
                    <a:pt x="624" y="339"/>
                    <a:pt x="594" y="333"/>
                    <a:pt x="569" y="321"/>
                  </a:cubicBezTo>
                  <a:lnTo>
                    <a:pt x="533" y="442"/>
                  </a:lnTo>
                  <a:cubicBezTo>
                    <a:pt x="545" y="442"/>
                    <a:pt x="563" y="442"/>
                    <a:pt x="569" y="448"/>
                  </a:cubicBezTo>
                  <a:cubicBezTo>
                    <a:pt x="600" y="455"/>
                    <a:pt x="630" y="479"/>
                    <a:pt x="648" y="503"/>
                  </a:cubicBezTo>
                  <a:cubicBezTo>
                    <a:pt x="654" y="515"/>
                    <a:pt x="660" y="521"/>
                    <a:pt x="666" y="533"/>
                  </a:cubicBezTo>
                  <a:cubicBezTo>
                    <a:pt x="666" y="539"/>
                    <a:pt x="678" y="539"/>
                    <a:pt x="678" y="545"/>
                  </a:cubicBezTo>
                  <a:lnTo>
                    <a:pt x="678" y="551"/>
                  </a:lnTo>
                  <a:lnTo>
                    <a:pt x="666" y="551"/>
                  </a:lnTo>
                  <a:lnTo>
                    <a:pt x="660" y="563"/>
                  </a:lnTo>
                  <a:cubicBezTo>
                    <a:pt x="654" y="570"/>
                    <a:pt x="642" y="576"/>
                    <a:pt x="624" y="582"/>
                  </a:cubicBezTo>
                  <a:cubicBezTo>
                    <a:pt x="605" y="593"/>
                    <a:pt x="583" y="597"/>
                    <a:pt x="562" y="597"/>
                  </a:cubicBezTo>
                  <a:cubicBezTo>
                    <a:pt x="550" y="597"/>
                    <a:pt x="538" y="596"/>
                    <a:pt x="527" y="594"/>
                  </a:cubicBezTo>
                  <a:cubicBezTo>
                    <a:pt x="509" y="582"/>
                    <a:pt x="497" y="582"/>
                    <a:pt x="491" y="570"/>
                  </a:cubicBezTo>
                  <a:cubicBezTo>
                    <a:pt x="454" y="672"/>
                    <a:pt x="418" y="781"/>
                    <a:pt x="382" y="884"/>
                  </a:cubicBezTo>
                  <a:lnTo>
                    <a:pt x="273" y="1205"/>
                  </a:lnTo>
                  <a:cubicBezTo>
                    <a:pt x="291" y="1211"/>
                    <a:pt x="315" y="1217"/>
                    <a:pt x="327" y="1217"/>
                  </a:cubicBezTo>
                  <a:cubicBezTo>
                    <a:pt x="406" y="1248"/>
                    <a:pt x="472" y="1290"/>
                    <a:pt x="515" y="1326"/>
                  </a:cubicBezTo>
                  <a:cubicBezTo>
                    <a:pt x="539" y="1351"/>
                    <a:pt x="563" y="1363"/>
                    <a:pt x="575" y="1381"/>
                  </a:cubicBezTo>
                  <a:lnTo>
                    <a:pt x="600" y="1399"/>
                  </a:lnTo>
                  <a:cubicBezTo>
                    <a:pt x="600" y="1399"/>
                    <a:pt x="594" y="1399"/>
                    <a:pt x="569" y="1411"/>
                  </a:cubicBezTo>
                  <a:lnTo>
                    <a:pt x="497" y="1411"/>
                  </a:lnTo>
                  <a:cubicBezTo>
                    <a:pt x="436" y="1411"/>
                    <a:pt x="357" y="1387"/>
                    <a:pt x="285" y="1357"/>
                  </a:cubicBezTo>
                  <a:cubicBezTo>
                    <a:pt x="267" y="1351"/>
                    <a:pt x="255" y="1338"/>
                    <a:pt x="230" y="1332"/>
                  </a:cubicBezTo>
                  <a:lnTo>
                    <a:pt x="164" y="1532"/>
                  </a:lnTo>
                  <a:cubicBezTo>
                    <a:pt x="176" y="1532"/>
                    <a:pt x="200" y="1532"/>
                    <a:pt x="212" y="1538"/>
                  </a:cubicBezTo>
                  <a:cubicBezTo>
                    <a:pt x="242" y="1550"/>
                    <a:pt x="273" y="1575"/>
                    <a:pt x="291" y="1599"/>
                  </a:cubicBezTo>
                  <a:cubicBezTo>
                    <a:pt x="297" y="1611"/>
                    <a:pt x="303" y="1629"/>
                    <a:pt x="315" y="1635"/>
                  </a:cubicBezTo>
                  <a:cubicBezTo>
                    <a:pt x="315" y="1641"/>
                    <a:pt x="315" y="1641"/>
                    <a:pt x="321" y="1653"/>
                  </a:cubicBezTo>
                  <a:lnTo>
                    <a:pt x="321" y="1659"/>
                  </a:lnTo>
                  <a:lnTo>
                    <a:pt x="315" y="1659"/>
                  </a:lnTo>
                  <a:cubicBezTo>
                    <a:pt x="315" y="1659"/>
                    <a:pt x="303" y="1665"/>
                    <a:pt x="297" y="1665"/>
                  </a:cubicBezTo>
                  <a:cubicBezTo>
                    <a:pt x="291" y="1671"/>
                    <a:pt x="273" y="1671"/>
                    <a:pt x="261" y="1684"/>
                  </a:cubicBezTo>
                  <a:cubicBezTo>
                    <a:pt x="250" y="1686"/>
                    <a:pt x="238" y="1687"/>
                    <a:pt x="226" y="1687"/>
                  </a:cubicBezTo>
                  <a:cubicBezTo>
                    <a:pt x="205" y="1687"/>
                    <a:pt x="183" y="1683"/>
                    <a:pt x="164" y="1671"/>
                  </a:cubicBezTo>
                  <a:lnTo>
                    <a:pt x="115" y="1653"/>
                  </a:lnTo>
                  <a:lnTo>
                    <a:pt x="0" y="1974"/>
                  </a:lnTo>
                  <a:lnTo>
                    <a:pt x="521" y="2150"/>
                  </a:lnTo>
                  <a:cubicBezTo>
                    <a:pt x="618" y="1817"/>
                    <a:pt x="709" y="1484"/>
                    <a:pt x="805" y="1151"/>
                  </a:cubicBezTo>
                  <a:cubicBezTo>
                    <a:pt x="848" y="987"/>
                    <a:pt x="902" y="818"/>
                    <a:pt x="951" y="648"/>
                  </a:cubicBezTo>
                  <a:cubicBezTo>
                    <a:pt x="1005" y="485"/>
                    <a:pt x="1048" y="321"/>
                    <a:pt x="1108" y="152"/>
                  </a:cubicBezTo>
                  <a:cubicBezTo>
                    <a:pt x="963" y="103"/>
                    <a:pt x="824" y="55"/>
                    <a:pt x="67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2600400" y="2086925"/>
              <a:ext cx="42700" cy="62225"/>
            </a:xfrm>
            <a:custGeom>
              <a:avLst/>
              <a:gdLst/>
              <a:ahLst/>
              <a:cxnLst/>
              <a:rect l="l" t="t" r="r" b="b"/>
              <a:pathLst>
                <a:path w="1708" h="2489" extrusionOk="0">
                  <a:moveTo>
                    <a:pt x="751" y="0"/>
                  </a:moveTo>
                  <a:cubicBezTo>
                    <a:pt x="630" y="363"/>
                    <a:pt x="509" y="721"/>
                    <a:pt x="382" y="1078"/>
                  </a:cubicBezTo>
                  <a:lnTo>
                    <a:pt x="0" y="2149"/>
                  </a:lnTo>
                  <a:lnTo>
                    <a:pt x="1005" y="2488"/>
                  </a:lnTo>
                  <a:lnTo>
                    <a:pt x="1356" y="1411"/>
                  </a:lnTo>
                  <a:cubicBezTo>
                    <a:pt x="1471" y="1047"/>
                    <a:pt x="1592" y="684"/>
                    <a:pt x="1708" y="32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2610825" y="2094925"/>
              <a:ext cx="28800" cy="53775"/>
            </a:xfrm>
            <a:custGeom>
              <a:avLst/>
              <a:gdLst/>
              <a:ahLst/>
              <a:cxnLst/>
              <a:rect l="l" t="t" r="r" b="b"/>
              <a:pathLst>
                <a:path w="1152" h="2151" extrusionOk="0">
                  <a:moveTo>
                    <a:pt x="697" y="1"/>
                  </a:moveTo>
                  <a:lnTo>
                    <a:pt x="631" y="195"/>
                  </a:lnTo>
                  <a:cubicBezTo>
                    <a:pt x="661" y="207"/>
                    <a:pt x="685" y="213"/>
                    <a:pt x="715" y="219"/>
                  </a:cubicBezTo>
                  <a:cubicBezTo>
                    <a:pt x="740" y="225"/>
                    <a:pt x="752" y="237"/>
                    <a:pt x="770" y="243"/>
                  </a:cubicBezTo>
                  <a:cubicBezTo>
                    <a:pt x="782" y="249"/>
                    <a:pt x="806" y="255"/>
                    <a:pt x="818" y="273"/>
                  </a:cubicBezTo>
                  <a:cubicBezTo>
                    <a:pt x="849" y="292"/>
                    <a:pt x="879" y="310"/>
                    <a:pt x="909" y="334"/>
                  </a:cubicBezTo>
                  <a:cubicBezTo>
                    <a:pt x="964" y="370"/>
                    <a:pt x="988" y="413"/>
                    <a:pt x="988" y="413"/>
                  </a:cubicBezTo>
                  <a:lnTo>
                    <a:pt x="879" y="413"/>
                  </a:lnTo>
                  <a:cubicBezTo>
                    <a:pt x="818" y="407"/>
                    <a:pt x="740" y="395"/>
                    <a:pt x="661" y="364"/>
                  </a:cubicBezTo>
                  <a:cubicBezTo>
                    <a:pt x="631" y="352"/>
                    <a:pt x="606" y="340"/>
                    <a:pt x="588" y="334"/>
                  </a:cubicBezTo>
                  <a:lnTo>
                    <a:pt x="540" y="455"/>
                  </a:lnTo>
                  <a:cubicBezTo>
                    <a:pt x="558" y="455"/>
                    <a:pt x="570" y="455"/>
                    <a:pt x="588" y="461"/>
                  </a:cubicBezTo>
                  <a:cubicBezTo>
                    <a:pt x="618" y="467"/>
                    <a:pt x="643" y="491"/>
                    <a:pt x="667" y="516"/>
                  </a:cubicBezTo>
                  <a:cubicBezTo>
                    <a:pt x="673" y="528"/>
                    <a:pt x="685" y="534"/>
                    <a:pt x="691" y="552"/>
                  </a:cubicBezTo>
                  <a:cubicBezTo>
                    <a:pt x="691" y="558"/>
                    <a:pt x="697" y="558"/>
                    <a:pt x="697" y="570"/>
                  </a:cubicBezTo>
                  <a:lnTo>
                    <a:pt x="697" y="576"/>
                  </a:lnTo>
                  <a:lnTo>
                    <a:pt x="691" y="576"/>
                  </a:lnTo>
                  <a:lnTo>
                    <a:pt x="685" y="582"/>
                  </a:lnTo>
                  <a:cubicBezTo>
                    <a:pt x="679" y="588"/>
                    <a:pt x="661" y="600"/>
                    <a:pt x="643" y="606"/>
                  </a:cubicBezTo>
                  <a:cubicBezTo>
                    <a:pt x="628" y="612"/>
                    <a:pt x="611" y="615"/>
                    <a:pt x="594" y="615"/>
                  </a:cubicBezTo>
                  <a:cubicBezTo>
                    <a:pt x="578" y="615"/>
                    <a:pt x="561" y="612"/>
                    <a:pt x="546" y="606"/>
                  </a:cubicBezTo>
                  <a:cubicBezTo>
                    <a:pt x="534" y="600"/>
                    <a:pt x="516" y="588"/>
                    <a:pt x="510" y="582"/>
                  </a:cubicBezTo>
                  <a:lnTo>
                    <a:pt x="285" y="1212"/>
                  </a:lnTo>
                  <a:cubicBezTo>
                    <a:pt x="298" y="1218"/>
                    <a:pt x="322" y="1224"/>
                    <a:pt x="334" y="1236"/>
                  </a:cubicBezTo>
                  <a:cubicBezTo>
                    <a:pt x="413" y="1260"/>
                    <a:pt x="485" y="1309"/>
                    <a:pt x="540" y="1345"/>
                  </a:cubicBezTo>
                  <a:cubicBezTo>
                    <a:pt x="564" y="1369"/>
                    <a:pt x="588" y="1387"/>
                    <a:pt x="600" y="1400"/>
                  </a:cubicBezTo>
                  <a:lnTo>
                    <a:pt x="625" y="1424"/>
                  </a:lnTo>
                  <a:lnTo>
                    <a:pt x="510" y="1424"/>
                  </a:lnTo>
                  <a:cubicBezTo>
                    <a:pt x="443" y="1412"/>
                    <a:pt x="364" y="1400"/>
                    <a:pt x="285" y="1363"/>
                  </a:cubicBezTo>
                  <a:cubicBezTo>
                    <a:pt x="267" y="1357"/>
                    <a:pt x="243" y="1345"/>
                    <a:pt x="231" y="1339"/>
                  </a:cubicBezTo>
                  <a:lnTo>
                    <a:pt x="158" y="1539"/>
                  </a:lnTo>
                  <a:cubicBezTo>
                    <a:pt x="177" y="1539"/>
                    <a:pt x="201" y="1545"/>
                    <a:pt x="213" y="1551"/>
                  </a:cubicBezTo>
                  <a:cubicBezTo>
                    <a:pt x="243" y="1569"/>
                    <a:pt x="273" y="1587"/>
                    <a:pt x="298" y="1617"/>
                  </a:cubicBezTo>
                  <a:cubicBezTo>
                    <a:pt x="304" y="1636"/>
                    <a:pt x="310" y="1648"/>
                    <a:pt x="322" y="1660"/>
                  </a:cubicBezTo>
                  <a:cubicBezTo>
                    <a:pt x="322" y="1666"/>
                    <a:pt x="322" y="1666"/>
                    <a:pt x="328" y="1672"/>
                  </a:cubicBezTo>
                  <a:lnTo>
                    <a:pt x="328" y="1678"/>
                  </a:lnTo>
                  <a:lnTo>
                    <a:pt x="322" y="1678"/>
                  </a:lnTo>
                  <a:cubicBezTo>
                    <a:pt x="322" y="1678"/>
                    <a:pt x="310" y="1690"/>
                    <a:pt x="304" y="1690"/>
                  </a:cubicBezTo>
                  <a:cubicBezTo>
                    <a:pt x="298" y="1696"/>
                    <a:pt x="279" y="1696"/>
                    <a:pt x="267" y="1702"/>
                  </a:cubicBezTo>
                  <a:cubicBezTo>
                    <a:pt x="255" y="1705"/>
                    <a:pt x="241" y="1706"/>
                    <a:pt x="227" y="1706"/>
                  </a:cubicBezTo>
                  <a:cubicBezTo>
                    <a:pt x="206" y="1706"/>
                    <a:pt x="183" y="1703"/>
                    <a:pt x="158" y="1696"/>
                  </a:cubicBezTo>
                  <a:lnTo>
                    <a:pt x="116" y="1672"/>
                  </a:lnTo>
                  <a:lnTo>
                    <a:pt x="1" y="1999"/>
                  </a:lnTo>
                  <a:lnTo>
                    <a:pt x="516" y="2150"/>
                  </a:lnTo>
                  <a:cubicBezTo>
                    <a:pt x="618" y="1817"/>
                    <a:pt x="715" y="1490"/>
                    <a:pt x="818" y="1157"/>
                  </a:cubicBezTo>
                  <a:cubicBezTo>
                    <a:pt x="927" y="830"/>
                    <a:pt x="1030" y="497"/>
                    <a:pt x="1151" y="177"/>
                  </a:cubicBezTo>
                  <a:cubicBezTo>
                    <a:pt x="1000" y="116"/>
                    <a:pt x="849" y="62"/>
                    <a:pt x="69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2581925" y="2140650"/>
              <a:ext cx="43625" cy="62525"/>
            </a:xfrm>
            <a:custGeom>
              <a:avLst/>
              <a:gdLst/>
              <a:ahLst/>
              <a:cxnLst/>
              <a:rect l="l" t="t" r="r" b="b"/>
              <a:pathLst>
                <a:path w="1745" h="2501" extrusionOk="0">
                  <a:moveTo>
                    <a:pt x="745" y="0"/>
                  </a:moveTo>
                  <a:lnTo>
                    <a:pt x="364" y="1084"/>
                  </a:lnTo>
                  <a:lnTo>
                    <a:pt x="182" y="1629"/>
                  </a:lnTo>
                  <a:lnTo>
                    <a:pt x="1" y="2174"/>
                  </a:lnTo>
                  <a:lnTo>
                    <a:pt x="1060" y="2501"/>
                  </a:lnTo>
                  <a:cubicBezTo>
                    <a:pt x="1115" y="2325"/>
                    <a:pt x="1169" y="2144"/>
                    <a:pt x="1230" y="1962"/>
                  </a:cubicBezTo>
                  <a:lnTo>
                    <a:pt x="1393" y="1423"/>
                  </a:lnTo>
                  <a:lnTo>
                    <a:pt x="1744" y="33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2592525" y="2148975"/>
              <a:ext cx="29375" cy="53750"/>
            </a:xfrm>
            <a:custGeom>
              <a:avLst/>
              <a:gdLst/>
              <a:ahLst/>
              <a:cxnLst/>
              <a:rect l="l" t="t" r="r" b="b"/>
              <a:pathLst>
                <a:path w="1175" h="2150" extrusionOk="0">
                  <a:moveTo>
                    <a:pt x="697" y="0"/>
                  </a:moveTo>
                  <a:lnTo>
                    <a:pt x="630" y="200"/>
                  </a:lnTo>
                  <a:cubicBezTo>
                    <a:pt x="660" y="206"/>
                    <a:pt x="685" y="212"/>
                    <a:pt x="715" y="224"/>
                  </a:cubicBezTo>
                  <a:cubicBezTo>
                    <a:pt x="733" y="230"/>
                    <a:pt x="751" y="237"/>
                    <a:pt x="769" y="243"/>
                  </a:cubicBezTo>
                  <a:cubicBezTo>
                    <a:pt x="793" y="255"/>
                    <a:pt x="812" y="261"/>
                    <a:pt x="824" y="273"/>
                  </a:cubicBezTo>
                  <a:cubicBezTo>
                    <a:pt x="866" y="297"/>
                    <a:pt x="896" y="309"/>
                    <a:pt x="915" y="333"/>
                  </a:cubicBezTo>
                  <a:cubicBezTo>
                    <a:pt x="969" y="370"/>
                    <a:pt x="999" y="418"/>
                    <a:pt x="999" y="418"/>
                  </a:cubicBezTo>
                  <a:lnTo>
                    <a:pt x="969" y="418"/>
                  </a:lnTo>
                  <a:cubicBezTo>
                    <a:pt x="945" y="418"/>
                    <a:pt x="921" y="418"/>
                    <a:pt x="884" y="412"/>
                  </a:cubicBezTo>
                  <a:cubicBezTo>
                    <a:pt x="818" y="400"/>
                    <a:pt x="739" y="382"/>
                    <a:pt x="660" y="358"/>
                  </a:cubicBezTo>
                  <a:cubicBezTo>
                    <a:pt x="630" y="352"/>
                    <a:pt x="606" y="333"/>
                    <a:pt x="576" y="327"/>
                  </a:cubicBezTo>
                  <a:lnTo>
                    <a:pt x="533" y="448"/>
                  </a:lnTo>
                  <a:cubicBezTo>
                    <a:pt x="545" y="448"/>
                    <a:pt x="563" y="448"/>
                    <a:pt x="576" y="454"/>
                  </a:cubicBezTo>
                  <a:cubicBezTo>
                    <a:pt x="606" y="461"/>
                    <a:pt x="636" y="485"/>
                    <a:pt x="660" y="509"/>
                  </a:cubicBezTo>
                  <a:cubicBezTo>
                    <a:pt x="666" y="527"/>
                    <a:pt x="672" y="533"/>
                    <a:pt x="678" y="545"/>
                  </a:cubicBezTo>
                  <a:cubicBezTo>
                    <a:pt x="678" y="557"/>
                    <a:pt x="691" y="557"/>
                    <a:pt x="691" y="563"/>
                  </a:cubicBezTo>
                  <a:lnTo>
                    <a:pt x="691" y="569"/>
                  </a:lnTo>
                  <a:lnTo>
                    <a:pt x="678" y="569"/>
                  </a:lnTo>
                  <a:cubicBezTo>
                    <a:pt x="678" y="569"/>
                    <a:pt x="672" y="576"/>
                    <a:pt x="666" y="576"/>
                  </a:cubicBezTo>
                  <a:cubicBezTo>
                    <a:pt x="660" y="588"/>
                    <a:pt x="642" y="594"/>
                    <a:pt x="630" y="594"/>
                  </a:cubicBezTo>
                  <a:cubicBezTo>
                    <a:pt x="613" y="597"/>
                    <a:pt x="591" y="601"/>
                    <a:pt x="569" y="601"/>
                  </a:cubicBezTo>
                  <a:cubicBezTo>
                    <a:pt x="553" y="601"/>
                    <a:pt x="536" y="599"/>
                    <a:pt x="521" y="594"/>
                  </a:cubicBezTo>
                  <a:lnTo>
                    <a:pt x="479" y="569"/>
                  </a:lnTo>
                  <a:cubicBezTo>
                    <a:pt x="400" y="781"/>
                    <a:pt x="327" y="987"/>
                    <a:pt x="255" y="1199"/>
                  </a:cubicBezTo>
                  <a:cubicBezTo>
                    <a:pt x="279" y="1205"/>
                    <a:pt x="297" y="1211"/>
                    <a:pt x="315" y="1223"/>
                  </a:cubicBezTo>
                  <a:cubicBezTo>
                    <a:pt x="400" y="1254"/>
                    <a:pt x="479" y="1296"/>
                    <a:pt x="527" y="1332"/>
                  </a:cubicBezTo>
                  <a:cubicBezTo>
                    <a:pt x="557" y="1357"/>
                    <a:pt x="582" y="1375"/>
                    <a:pt x="588" y="1387"/>
                  </a:cubicBezTo>
                  <a:lnTo>
                    <a:pt x="612" y="1411"/>
                  </a:lnTo>
                  <a:lnTo>
                    <a:pt x="497" y="1411"/>
                  </a:lnTo>
                  <a:cubicBezTo>
                    <a:pt x="430" y="1405"/>
                    <a:pt x="345" y="1387"/>
                    <a:pt x="267" y="1351"/>
                  </a:cubicBezTo>
                  <a:cubicBezTo>
                    <a:pt x="249" y="1344"/>
                    <a:pt x="224" y="1332"/>
                    <a:pt x="212" y="1326"/>
                  </a:cubicBezTo>
                  <a:lnTo>
                    <a:pt x="146" y="1526"/>
                  </a:lnTo>
                  <a:cubicBezTo>
                    <a:pt x="158" y="1526"/>
                    <a:pt x="182" y="1532"/>
                    <a:pt x="194" y="1538"/>
                  </a:cubicBezTo>
                  <a:cubicBezTo>
                    <a:pt x="236" y="1556"/>
                    <a:pt x="267" y="1575"/>
                    <a:pt x="285" y="1605"/>
                  </a:cubicBezTo>
                  <a:cubicBezTo>
                    <a:pt x="297" y="1623"/>
                    <a:pt x="303" y="1635"/>
                    <a:pt x="309" y="1647"/>
                  </a:cubicBezTo>
                  <a:cubicBezTo>
                    <a:pt x="309" y="1653"/>
                    <a:pt x="315" y="1653"/>
                    <a:pt x="315" y="1659"/>
                  </a:cubicBezTo>
                  <a:lnTo>
                    <a:pt x="315" y="1665"/>
                  </a:lnTo>
                  <a:lnTo>
                    <a:pt x="309" y="1665"/>
                  </a:lnTo>
                  <a:cubicBezTo>
                    <a:pt x="309" y="1665"/>
                    <a:pt x="303" y="1677"/>
                    <a:pt x="297" y="1677"/>
                  </a:cubicBezTo>
                  <a:cubicBezTo>
                    <a:pt x="285" y="1684"/>
                    <a:pt x="273" y="1684"/>
                    <a:pt x="255" y="1690"/>
                  </a:cubicBezTo>
                  <a:cubicBezTo>
                    <a:pt x="242" y="1692"/>
                    <a:pt x="227" y="1694"/>
                    <a:pt x="213" y="1694"/>
                  </a:cubicBezTo>
                  <a:cubicBezTo>
                    <a:pt x="191" y="1694"/>
                    <a:pt x="169" y="1691"/>
                    <a:pt x="152" y="1684"/>
                  </a:cubicBezTo>
                  <a:lnTo>
                    <a:pt x="103" y="1659"/>
                  </a:lnTo>
                  <a:lnTo>
                    <a:pt x="0" y="1992"/>
                  </a:lnTo>
                  <a:lnTo>
                    <a:pt x="563" y="2150"/>
                  </a:lnTo>
                  <a:cubicBezTo>
                    <a:pt x="606" y="1986"/>
                    <a:pt x="654" y="1817"/>
                    <a:pt x="697" y="1659"/>
                  </a:cubicBezTo>
                  <a:cubicBezTo>
                    <a:pt x="739" y="1496"/>
                    <a:pt x="793" y="1326"/>
                    <a:pt x="842" y="1169"/>
                  </a:cubicBezTo>
                  <a:cubicBezTo>
                    <a:pt x="939" y="842"/>
                    <a:pt x="1054" y="515"/>
                    <a:pt x="1175" y="194"/>
                  </a:cubicBezTo>
                  <a:cubicBezTo>
                    <a:pt x="1017" y="134"/>
                    <a:pt x="854" y="73"/>
                    <a:pt x="69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3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3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3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3"/>
            <p:cNvSpPr/>
            <p:nvPr/>
          </p:nvSpPr>
          <p:spPr>
            <a:xfrm>
              <a:off x="2565275" y="2194975"/>
              <a:ext cx="43025" cy="62700"/>
            </a:xfrm>
            <a:custGeom>
              <a:avLst/>
              <a:gdLst/>
              <a:ahLst/>
              <a:cxnLst/>
              <a:rect l="l" t="t" r="r" b="b"/>
              <a:pathLst>
                <a:path w="1721" h="2508" extrusionOk="0">
                  <a:moveTo>
                    <a:pt x="660" y="1"/>
                  </a:moveTo>
                  <a:cubicBezTo>
                    <a:pt x="606" y="183"/>
                    <a:pt x="539" y="364"/>
                    <a:pt x="485" y="546"/>
                  </a:cubicBezTo>
                  <a:lnTo>
                    <a:pt x="315" y="1097"/>
                  </a:lnTo>
                  <a:cubicBezTo>
                    <a:pt x="267" y="1278"/>
                    <a:pt x="212" y="1472"/>
                    <a:pt x="158" y="1654"/>
                  </a:cubicBezTo>
                  <a:cubicBezTo>
                    <a:pt x="110" y="1841"/>
                    <a:pt x="43" y="2023"/>
                    <a:pt x="1" y="2211"/>
                  </a:cubicBezTo>
                  <a:lnTo>
                    <a:pt x="1127" y="2507"/>
                  </a:lnTo>
                  <a:cubicBezTo>
                    <a:pt x="1163" y="2326"/>
                    <a:pt x="1217" y="2144"/>
                    <a:pt x="1266" y="1963"/>
                  </a:cubicBezTo>
                  <a:cubicBezTo>
                    <a:pt x="1308" y="1781"/>
                    <a:pt x="1357" y="1599"/>
                    <a:pt x="1405" y="1418"/>
                  </a:cubicBezTo>
                  <a:lnTo>
                    <a:pt x="1557" y="873"/>
                  </a:lnTo>
                  <a:cubicBezTo>
                    <a:pt x="1605" y="697"/>
                    <a:pt x="1666" y="516"/>
                    <a:pt x="1720" y="334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3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3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3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3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3"/>
            <p:cNvSpPr/>
            <p:nvPr/>
          </p:nvSpPr>
          <p:spPr>
            <a:xfrm>
              <a:off x="2576325" y="2203150"/>
              <a:ext cx="28325" cy="53925"/>
            </a:xfrm>
            <a:custGeom>
              <a:avLst/>
              <a:gdLst/>
              <a:ahLst/>
              <a:cxnLst/>
              <a:rect l="l" t="t" r="r" b="b"/>
              <a:pathLst>
                <a:path w="1133" h="2157" extrusionOk="0">
                  <a:moveTo>
                    <a:pt x="636" y="1"/>
                  </a:moveTo>
                  <a:lnTo>
                    <a:pt x="564" y="195"/>
                  </a:lnTo>
                  <a:lnTo>
                    <a:pt x="654" y="219"/>
                  </a:lnTo>
                  <a:cubicBezTo>
                    <a:pt x="679" y="225"/>
                    <a:pt x="703" y="237"/>
                    <a:pt x="715" y="243"/>
                  </a:cubicBezTo>
                  <a:cubicBezTo>
                    <a:pt x="739" y="249"/>
                    <a:pt x="757" y="255"/>
                    <a:pt x="775" y="273"/>
                  </a:cubicBezTo>
                  <a:cubicBezTo>
                    <a:pt x="812" y="291"/>
                    <a:pt x="848" y="310"/>
                    <a:pt x="872" y="334"/>
                  </a:cubicBezTo>
                  <a:cubicBezTo>
                    <a:pt x="933" y="370"/>
                    <a:pt x="963" y="413"/>
                    <a:pt x="963" y="413"/>
                  </a:cubicBezTo>
                  <a:lnTo>
                    <a:pt x="854" y="413"/>
                  </a:lnTo>
                  <a:cubicBezTo>
                    <a:pt x="782" y="407"/>
                    <a:pt x="703" y="394"/>
                    <a:pt x="618" y="364"/>
                  </a:cubicBezTo>
                  <a:cubicBezTo>
                    <a:pt x="588" y="352"/>
                    <a:pt x="558" y="340"/>
                    <a:pt x="527" y="334"/>
                  </a:cubicBezTo>
                  <a:lnTo>
                    <a:pt x="491" y="455"/>
                  </a:lnTo>
                  <a:cubicBezTo>
                    <a:pt x="503" y="455"/>
                    <a:pt x="521" y="455"/>
                    <a:pt x="533" y="461"/>
                  </a:cubicBezTo>
                  <a:cubicBezTo>
                    <a:pt x="570" y="467"/>
                    <a:pt x="606" y="491"/>
                    <a:pt x="624" y="515"/>
                  </a:cubicBezTo>
                  <a:cubicBezTo>
                    <a:pt x="642" y="528"/>
                    <a:pt x="648" y="534"/>
                    <a:pt x="654" y="552"/>
                  </a:cubicBezTo>
                  <a:cubicBezTo>
                    <a:pt x="654" y="558"/>
                    <a:pt x="660" y="558"/>
                    <a:pt x="660" y="564"/>
                  </a:cubicBezTo>
                  <a:lnTo>
                    <a:pt x="660" y="576"/>
                  </a:lnTo>
                  <a:lnTo>
                    <a:pt x="654" y="576"/>
                  </a:lnTo>
                  <a:cubicBezTo>
                    <a:pt x="654" y="576"/>
                    <a:pt x="648" y="582"/>
                    <a:pt x="642" y="582"/>
                  </a:cubicBezTo>
                  <a:cubicBezTo>
                    <a:pt x="636" y="588"/>
                    <a:pt x="618" y="600"/>
                    <a:pt x="606" y="606"/>
                  </a:cubicBezTo>
                  <a:cubicBezTo>
                    <a:pt x="588" y="612"/>
                    <a:pt x="568" y="615"/>
                    <a:pt x="548" y="615"/>
                  </a:cubicBezTo>
                  <a:cubicBezTo>
                    <a:pt x="529" y="615"/>
                    <a:pt x="509" y="612"/>
                    <a:pt x="491" y="606"/>
                  </a:cubicBezTo>
                  <a:lnTo>
                    <a:pt x="443" y="582"/>
                  </a:lnTo>
                  <a:cubicBezTo>
                    <a:pt x="376" y="794"/>
                    <a:pt x="309" y="1006"/>
                    <a:pt x="249" y="1218"/>
                  </a:cubicBezTo>
                  <a:cubicBezTo>
                    <a:pt x="273" y="1224"/>
                    <a:pt x="291" y="1236"/>
                    <a:pt x="309" y="1242"/>
                  </a:cubicBezTo>
                  <a:cubicBezTo>
                    <a:pt x="394" y="1272"/>
                    <a:pt x="473" y="1309"/>
                    <a:pt x="533" y="1351"/>
                  </a:cubicBezTo>
                  <a:cubicBezTo>
                    <a:pt x="564" y="1375"/>
                    <a:pt x="588" y="1393"/>
                    <a:pt x="606" y="1405"/>
                  </a:cubicBezTo>
                  <a:lnTo>
                    <a:pt x="624" y="1430"/>
                  </a:lnTo>
                  <a:lnTo>
                    <a:pt x="503" y="1430"/>
                  </a:lnTo>
                  <a:cubicBezTo>
                    <a:pt x="436" y="1424"/>
                    <a:pt x="346" y="1405"/>
                    <a:pt x="255" y="1375"/>
                  </a:cubicBezTo>
                  <a:cubicBezTo>
                    <a:pt x="231" y="1369"/>
                    <a:pt x="218" y="1363"/>
                    <a:pt x="194" y="1351"/>
                  </a:cubicBezTo>
                  <a:lnTo>
                    <a:pt x="134" y="1551"/>
                  </a:lnTo>
                  <a:cubicBezTo>
                    <a:pt x="158" y="1551"/>
                    <a:pt x="170" y="1551"/>
                    <a:pt x="194" y="1557"/>
                  </a:cubicBezTo>
                  <a:cubicBezTo>
                    <a:pt x="231" y="1575"/>
                    <a:pt x="273" y="1599"/>
                    <a:pt x="291" y="1617"/>
                  </a:cubicBezTo>
                  <a:cubicBezTo>
                    <a:pt x="309" y="1636"/>
                    <a:pt x="315" y="1648"/>
                    <a:pt x="315" y="1654"/>
                  </a:cubicBezTo>
                  <a:cubicBezTo>
                    <a:pt x="315" y="1666"/>
                    <a:pt x="321" y="1666"/>
                    <a:pt x="321" y="1672"/>
                  </a:cubicBezTo>
                  <a:lnTo>
                    <a:pt x="321" y="1678"/>
                  </a:lnTo>
                  <a:lnTo>
                    <a:pt x="315" y="1678"/>
                  </a:lnTo>
                  <a:cubicBezTo>
                    <a:pt x="315" y="1678"/>
                    <a:pt x="309" y="1690"/>
                    <a:pt x="303" y="1690"/>
                  </a:cubicBezTo>
                  <a:cubicBezTo>
                    <a:pt x="291" y="1696"/>
                    <a:pt x="279" y="1696"/>
                    <a:pt x="255" y="1702"/>
                  </a:cubicBezTo>
                  <a:cubicBezTo>
                    <a:pt x="237" y="1705"/>
                    <a:pt x="218" y="1707"/>
                    <a:pt x="200" y="1707"/>
                  </a:cubicBezTo>
                  <a:cubicBezTo>
                    <a:pt x="181" y="1707"/>
                    <a:pt x="161" y="1705"/>
                    <a:pt x="140" y="1702"/>
                  </a:cubicBezTo>
                  <a:cubicBezTo>
                    <a:pt x="128" y="1696"/>
                    <a:pt x="103" y="1690"/>
                    <a:pt x="91" y="1678"/>
                  </a:cubicBezTo>
                  <a:cubicBezTo>
                    <a:pt x="61" y="1793"/>
                    <a:pt x="31" y="1902"/>
                    <a:pt x="1" y="2011"/>
                  </a:cubicBezTo>
                  <a:lnTo>
                    <a:pt x="606" y="2156"/>
                  </a:lnTo>
                  <a:cubicBezTo>
                    <a:pt x="636" y="1987"/>
                    <a:pt x="679" y="1823"/>
                    <a:pt x="715" y="1654"/>
                  </a:cubicBezTo>
                  <a:cubicBezTo>
                    <a:pt x="757" y="1490"/>
                    <a:pt x="800" y="1321"/>
                    <a:pt x="836" y="1157"/>
                  </a:cubicBezTo>
                  <a:cubicBezTo>
                    <a:pt x="927" y="830"/>
                    <a:pt x="1018" y="497"/>
                    <a:pt x="1133" y="18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3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3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3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3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3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3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3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3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3"/>
            <p:cNvSpPr/>
            <p:nvPr/>
          </p:nvSpPr>
          <p:spPr>
            <a:xfrm>
              <a:off x="2552100" y="2250225"/>
              <a:ext cx="41350" cy="61950"/>
            </a:xfrm>
            <a:custGeom>
              <a:avLst/>
              <a:gdLst/>
              <a:ahLst/>
              <a:cxnLst/>
              <a:rect l="l" t="t" r="r" b="b"/>
              <a:pathLst>
                <a:path w="1654" h="2478" extrusionOk="0">
                  <a:moveTo>
                    <a:pt x="534" y="1"/>
                  </a:moveTo>
                  <a:lnTo>
                    <a:pt x="382" y="564"/>
                  </a:lnTo>
                  <a:lnTo>
                    <a:pt x="249" y="1127"/>
                  </a:lnTo>
                  <a:cubicBezTo>
                    <a:pt x="201" y="1321"/>
                    <a:pt x="158" y="1508"/>
                    <a:pt x="116" y="1696"/>
                  </a:cubicBezTo>
                  <a:lnTo>
                    <a:pt x="1" y="2265"/>
                  </a:lnTo>
                  <a:lnTo>
                    <a:pt x="1194" y="2477"/>
                  </a:lnTo>
                  <a:lnTo>
                    <a:pt x="1290" y="1926"/>
                  </a:lnTo>
                  <a:cubicBezTo>
                    <a:pt x="1321" y="1744"/>
                    <a:pt x="1369" y="1563"/>
                    <a:pt x="1405" y="1381"/>
                  </a:cubicBezTo>
                  <a:cubicBezTo>
                    <a:pt x="1448" y="1200"/>
                    <a:pt x="1478" y="1018"/>
                    <a:pt x="1527" y="836"/>
                  </a:cubicBezTo>
                  <a:lnTo>
                    <a:pt x="1654" y="29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3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3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3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3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3"/>
            <p:cNvSpPr/>
            <p:nvPr/>
          </p:nvSpPr>
          <p:spPr>
            <a:xfrm>
              <a:off x="2563450" y="2258250"/>
              <a:ext cx="26525" cy="53600"/>
            </a:xfrm>
            <a:custGeom>
              <a:avLst/>
              <a:gdLst/>
              <a:ahLst/>
              <a:cxnLst/>
              <a:rect l="l" t="t" r="r" b="b"/>
              <a:pathLst>
                <a:path w="1061" h="2144" extrusionOk="0">
                  <a:moveTo>
                    <a:pt x="522" y="1"/>
                  </a:moveTo>
                  <a:lnTo>
                    <a:pt x="467" y="194"/>
                  </a:lnTo>
                  <a:cubicBezTo>
                    <a:pt x="497" y="200"/>
                    <a:pt x="528" y="200"/>
                    <a:pt x="558" y="213"/>
                  </a:cubicBezTo>
                  <a:lnTo>
                    <a:pt x="625" y="231"/>
                  </a:lnTo>
                  <a:cubicBezTo>
                    <a:pt x="649" y="243"/>
                    <a:pt x="673" y="249"/>
                    <a:pt x="685" y="255"/>
                  </a:cubicBezTo>
                  <a:cubicBezTo>
                    <a:pt x="727" y="273"/>
                    <a:pt x="764" y="291"/>
                    <a:pt x="794" y="309"/>
                  </a:cubicBezTo>
                  <a:cubicBezTo>
                    <a:pt x="855" y="346"/>
                    <a:pt x="891" y="382"/>
                    <a:pt x="891" y="382"/>
                  </a:cubicBezTo>
                  <a:lnTo>
                    <a:pt x="764" y="382"/>
                  </a:lnTo>
                  <a:cubicBezTo>
                    <a:pt x="697" y="382"/>
                    <a:pt x="606" y="370"/>
                    <a:pt x="516" y="346"/>
                  </a:cubicBezTo>
                  <a:cubicBezTo>
                    <a:pt x="485" y="340"/>
                    <a:pt x="455" y="328"/>
                    <a:pt x="425" y="315"/>
                  </a:cubicBezTo>
                  <a:lnTo>
                    <a:pt x="394" y="437"/>
                  </a:lnTo>
                  <a:cubicBezTo>
                    <a:pt x="407" y="437"/>
                    <a:pt x="425" y="437"/>
                    <a:pt x="437" y="443"/>
                  </a:cubicBezTo>
                  <a:cubicBezTo>
                    <a:pt x="473" y="455"/>
                    <a:pt x="516" y="473"/>
                    <a:pt x="534" y="497"/>
                  </a:cubicBezTo>
                  <a:lnTo>
                    <a:pt x="564" y="527"/>
                  </a:lnTo>
                  <a:cubicBezTo>
                    <a:pt x="564" y="533"/>
                    <a:pt x="570" y="533"/>
                    <a:pt x="570" y="546"/>
                  </a:cubicBezTo>
                  <a:lnTo>
                    <a:pt x="570" y="552"/>
                  </a:lnTo>
                  <a:lnTo>
                    <a:pt x="564" y="552"/>
                  </a:lnTo>
                  <a:cubicBezTo>
                    <a:pt x="564" y="552"/>
                    <a:pt x="558" y="558"/>
                    <a:pt x="552" y="558"/>
                  </a:cubicBezTo>
                  <a:cubicBezTo>
                    <a:pt x="546" y="564"/>
                    <a:pt x="528" y="576"/>
                    <a:pt x="516" y="582"/>
                  </a:cubicBezTo>
                  <a:cubicBezTo>
                    <a:pt x="494" y="589"/>
                    <a:pt x="471" y="592"/>
                    <a:pt x="448" y="592"/>
                  </a:cubicBezTo>
                  <a:cubicBezTo>
                    <a:pt x="432" y="592"/>
                    <a:pt x="416" y="590"/>
                    <a:pt x="400" y="588"/>
                  </a:cubicBezTo>
                  <a:cubicBezTo>
                    <a:pt x="382" y="582"/>
                    <a:pt x="364" y="582"/>
                    <a:pt x="346" y="576"/>
                  </a:cubicBezTo>
                  <a:lnTo>
                    <a:pt x="189" y="1224"/>
                  </a:lnTo>
                  <a:cubicBezTo>
                    <a:pt x="213" y="1230"/>
                    <a:pt x="231" y="1230"/>
                    <a:pt x="255" y="1242"/>
                  </a:cubicBezTo>
                  <a:cubicBezTo>
                    <a:pt x="346" y="1260"/>
                    <a:pt x="437" y="1302"/>
                    <a:pt x="497" y="1339"/>
                  </a:cubicBezTo>
                  <a:cubicBezTo>
                    <a:pt x="528" y="1351"/>
                    <a:pt x="558" y="1375"/>
                    <a:pt x="576" y="1381"/>
                  </a:cubicBezTo>
                  <a:cubicBezTo>
                    <a:pt x="588" y="1399"/>
                    <a:pt x="606" y="1405"/>
                    <a:pt x="606" y="1405"/>
                  </a:cubicBezTo>
                  <a:cubicBezTo>
                    <a:pt x="606" y="1405"/>
                    <a:pt x="588" y="1405"/>
                    <a:pt x="564" y="1411"/>
                  </a:cubicBezTo>
                  <a:cubicBezTo>
                    <a:pt x="546" y="1411"/>
                    <a:pt x="516" y="1423"/>
                    <a:pt x="473" y="1423"/>
                  </a:cubicBezTo>
                  <a:cubicBezTo>
                    <a:pt x="400" y="1423"/>
                    <a:pt x="310" y="1405"/>
                    <a:pt x="213" y="1381"/>
                  </a:cubicBezTo>
                  <a:cubicBezTo>
                    <a:pt x="189" y="1375"/>
                    <a:pt x="164" y="1369"/>
                    <a:pt x="152" y="1369"/>
                  </a:cubicBezTo>
                  <a:lnTo>
                    <a:pt x="104" y="1575"/>
                  </a:lnTo>
                  <a:cubicBezTo>
                    <a:pt x="128" y="1575"/>
                    <a:pt x="140" y="1575"/>
                    <a:pt x="164" y="1581"/>
                  </a:cubicBezTo>
                  <a:cubicBezTo>
                    <a:pt x="201" y="1587"/>
                    <a:pt x="243" y="1611"/>
                    <a:pt x="273" y="1641"/>
                  </a:cubicBezTo>
                  <a:cubicBezTo>
                    <a:pt x="285" y="1654"/>
                    <a:pt x="292" y="1666"/>
                    <a:pt x="304" y="1678"/>
                  </a:cubicBezTo>
                  <a:cubicBezTo>
                    <a:pt x="304" y="1684"/>
                    <a:pt x="310" y="1684"/>
                    <a:pt x="310" y="1696"/>
                  </a:cubicBezTo>
                  <a:lnTo>
                    <a:pt x="310" y="1702"/>
                  </a:lnTo>
                  <a:lnTo>
                    <a:pt x="304" y="1702"/>
                  </a:lnTo>
                  <a:cubicBezTo>
                    <a:pt x="304" y="1702"/>
                    <a:pt x="292" y="1708"/>
                    <a:pt x="285" y="1708"/>
                  </a:cubicBezTo>
                  <a:cubicBezTo>
                    <a:pt x="279" y="1714"/>
                    <a:pt x="261" y="1726"/>
                    <a:pt x="243" y="1726"/>
                  </a:cubicBezTo>
                  <a:cubicBezTo>
                    <a:pt x="219" y="1730"/>
                    <a:pt x="196" y="1733"/>
                    <a:pt x="173" y="1733"/>
                  </a:cubicBezTo>
                  <a:cubicBezTo>
                    <a:pt x="157" y="1733"/>
                    <a:pt x="140" y="1731"/>
                    <a:pt x="122" y="1726"/>
                  </a:cubicBezTo>
                  <a:cubicBezTo>
                    <a:pt x="98" y="1714"/>
                    <a:pt x="80" y="1708"/>
                    <a:pt x="68" y="1702"/>
                  </a:cubicBezTo>
                  <a:lnTo>
                    <a:pt x="1" y="2041"/>
                  </a:lnTo>
                  <a:lnTo>
                    <a:pt x="655" y="2144"/>
                  </a:lnTo>
                  <a:lnTo>
                    <a:pt x="733" y="1647"/>
                  </a:lnTo>
                  <a:lnTo>
                    <a:pt x="770" y="1399"/>
                  </a:lnTo>
                  <a:lnTo>
                    <a:pt x="818" y="1151"/>
                  </a:lnTo>
                  <a:cubicBezTo>
                    <a:pt x="849" y="981"/>
                    <a:pt x="885" y="818"/>
                    <a:pt x="921" y="648"/>
                  </a:cubicBezTo>
                  <a:cubicBezTo>
                    <a:pt x="958" y="479"/>
                    <a:pt x="1006" y="322"/>
                    <a:pt x="1060" y="158"/>
                  </a:cubicBezTo>
                  <a:cubicBezTo>
                    <a:pt x="873" y="104"/>
                    <a:pt x="703" y="49"/>
                    <a:pt x="52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2543325" y="2306850"/>
              <a:ext cx="38625" cy="60700"/>
            </a:xfrm>
            <a:custGeom>
              <a:avLst/>
              <a:gdLst/>
              <a:ahLst/>
              <a:cxnLst/>
              <a:rect l="l" t="t" r="r" b="b"/>
              <a:pathLst>
                <a:path w="1545" h="2428" extrusionOk="0">
                  <a:moveTo>
                    <a:pt x="358" y="0"/>
                  </a:moveTo>
                  <a:cubicBezTo>
                    <a:pt x="309" y="188"/>
                    <a:pt x="291" y="382"/>
                    <a:pt x="249" y="575"/>
                  </a:cubicBezTo>
                  <a:cubicBezTo>
                    <a:pt x="213" y="763"/>
                    <a:pt x="176" y="951"/>
                    <a:pt x="152" y="1150"/>
                  </a:cubicBezTo>
                  <a:lnTo>
                    <a:pt x="67" y="1726"/>
                  </a:lnTo>
                  <a:cubicBezTo>
                    <a:pt x="37" y="1919"/>
                    <a:pt x="25" y="2113"/>
                    <a:pt x="1" y="2307"/>
                  </a:cubicBezTo>
                  <a:lnTo>
                    <a:pt x="1266" y="2428"/>
                  </a:lnTo>
                  <a:cubicBezTo>
                    <a:pt x="1278" y="2246"/>
                    <a:pt x="1296" y="2059"/>
                    <a:pt x="1321" y="1877"/>
                  </a:cubicBezTo>
                  <a:lnTo>
                    <a:pt x="1387" y="1320"/>
                  </a:lnTo>
                  <a:cubicBezTo>
                    <a:pt x="1399" y="1138"/>
                    <a:pt x="1442" y="951"/>
                    <a:pt x="1460" y="769"/>
                  </a:cubicBezTo>
                  <a:cubicBezTo>
                    <a:pt x="1484" y="587"/>
                    <a:pt x="1514" y="400"/>
                    <a:pt x="1545" y="218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3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3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2555275" y="2313800"/>
              <a:ext cx="23050" cy="53600"/>
            </a:xfrm>
            <a:custGeom>
              <a:avLst/>
              <a:gdLst/>
              <a:ahLst/>
              <a:cxnLst/>
              <a:rect l="l" t="t" r="r" b="b"/>
              <a:pathLst>
                <a:path w="922" h="2144" extrusionOk="0">
                  <a:moveTo>
                    <a:pt x="358" y="1"/>
                  </a:moveTo>
                  <a:lnTo>
                    <a:pt x="316" y="206"/>
                  </a:lnTo>
                  <a:cubicBezTo>
                    <a:pt x="346" y="206"/>
                    <a:pt x="388" y="213"/>
                    <a:pt x="419" y="219"/>
                  </a:cubicBezTo>
                  <a:cubicBezTo>
                    <a:pt x="437" y="231"/>
                    <a:pt x="461" y="231"/>
                    <a:pt x="485" y="237"/>
                  </a:cubicBezTo>
                  <a:lnTo>
                    <a:pt x="552" y="261"/>
                  </a:lnTo>
                  <a:cubicBezTo>
                    <a:pt x="600" y="273"/>
                    <a:pt x="637" y="291"/>
                    <a:pt x="673" y="303"/>
                  </a:cubicBezTo>
                  <a:cubicBezTo>
                    <a:pt x="740" y="340"/>
                    <a:pt x="782" y="370"/>
                    <a:pt x="782" y="370"/>
                  </a:cubicBezTo>
                  <a:cubicBezTo>
                    <a:pt x="782" y="370"/>
                    <a:pt x="764" y="370"/>
                    <a:pt x="740" y="382"/>
                  </a:cubicBezTo>
                  <a:cubicBezTo>
                    <a:pt x="721" y="382"/>
                    <a:pt x="691" y="388"/>
                    <a:pt x="649" y="388"/>
                  </a:cubicBezTo>
                  <a:cubicBezTo>
                    <a:pt x="576" y="388"/>
                    <a:pt x="485" y="382"/>
                    <a:pt x="388" y="364"/>
                  </a:cubicBezTo>
                  <a:cubicBezTo>
                    <a:pt x="358" y="358"/>
                    <a:pt x="316" y="352"/>
                    <a:pt x="286" y="340"/>
                  </a:cubicBezTo>
                  <a:lnTo>
                    <a:pt x="267" y="461"/>
                  </a:lnTo>
                  <a:lnTo>
                    <a:pt x="316" y="461"/>
                  </a:lnTo>
                  <a:cubicBezTo>
                    <a:pt x="358" y="473"/>
                    <a:pt x="395" y="485"/>
                    <a:pt x="425" y="509"/>
                  </a:cubicBezTo>
                  <a:cubicBezTo>
                    <a:pt x="437" y="515"/>
                    <a:pt x="449" y="533"/>
                    <a:pt x="455" y="539"/>
                  </a:cubicBezTo>
                  <a:cubicBezTo>
                    <a:pt x="461" y="546"/>
                    <a:pt x="461" y="546"/>
                    <a:pt x="461" y="552"/>
                  </a:cubicBezTo>
                  <a:lnTo>
                    <a:pt x="461" y="564"/>
                  </a:lnTo>
                  <a:lnTo>
                    <a:pt x="455" y="564"/>
                  </a:lnTo>
                  <a:cubicBezTo>
                    <a:pt x="455" y="564"/>
                    <a:pt x="449" y="570"/>
                    <a:pt x="437" y="570"/>
                  </a:cubicBezTo>
                  <a:cubicBezTo>
                    <a:pt x="431" y="576"/>
                    <a:pt x="419" y="582"/>
                    <a:pt x="401" y="594"/>
                  </a:cubicBezTo>
                  <a:cubicBezTo>
                    <a:pt x="378" y="603"/>
                    <a:pt x="350" y="608"/>
                    <a:pt x="317" y="608"/>
                  </a:cubicBezTo>
                  <a:cubicBezTo>
                    <a:pt x="305" y="608"/>
                    <a:pt x="292" y="608"/>
                    <a:pt x="279" y="606"/>
                  </a:cubicBezTo>
                  <a:cubicBezTo>
                    <a:pt x="267" y="606"/>
                    <a:pt x="243" y="600"/>
                    <a:pt x="225" y="594"/>
                  </a:cubicBezTo>
                  <a:cubicBezTo>
                    <a:pt x="207" y="697"/>
                    <a:pt x="183" y="812"/>
                    <a:pt x="164" y="927"/>
                  </a:cubicBezTo>
                  <a:lnTo>
                    <a:pt x="116" y="1260"/>
                  </a:lnTo>
                  <a:cubicBezTo>
                    <a:pt x="134" y="1260"/>
                    <a:pt x="158" y="1266"/>
                    <a:pt x="183" y="1266"/>
                  </a:cubicBezTo>
                  <a:cubicBezTo>
                    <a:pt x="279" y="1278"/>
                    <a:pt x="376" y="1308"/>
                    <a:pt x="449" y="1339"/>
                  </a:cubicBezTo>
                  <a:cubicBezTo>
                    <a:pt x="485" y="1357"/>
                    <a:pt x="510" y="1369"/>
                    <a:pt x="528" y="1387"/>
                  </a:cubicBezTo>
                  <a:cubicBezTo>
                    <a:pt x="552" y="1399"/>
                    <a:pt x="558" y="1411"/>
                    <a:pt x="558" y="1411"/>
                  </a:cubicBezTo>
                  <a:cubicBezTo>
                    <a:pt x="558" y="1411"/>
                    <a:pt x="546" y="1417"/>
                    <a:pt x="522" y="1417"/>
                  </a:cubicBezTo>
                  <a:cubicBezTo>
                    <a:pt x="497" y="1423"/>
                    <a:pt x="467" y="1423"/>
                    <a:pt x="431" y="1429"/>
                  </a:cubicBezTo>
                  <a:cubicBezTo>
                    <a:pt x="410" y="1433"/>
                    <a:pt x="386" y="1434"/>
                    <a:pt x="360" y="1434"/>
                  </a:cubicBezTo>
                  <a:cubicBezTo>
                    <a:pt x="298" y="1434"/>
                    <a:pt x="227" y="1426"/>
                    <a:pt x="158" y="1417"/>
                  </a:cubicBezTo>
                  <a:cubicBezTo>
                    <a:pt x="134" y="1411"/>
                    <a:pt x="116" y="1411"/>
                    <a:pt x="92" y="1399"/>
                  </a:cubicBezTo>
                  <a:lnTo>
                    <a:pt x="62" y="1605"/>
                  </a:lnTo>
                  <a:lnTo>
                    <a:pt x="128" y="1605"/>
                  </a:lnTo>
                  <a:cubicBezTo>
                    <a:pt x="177" y="1611"/>
                    <a:pt x="213" y="1629"/>
                    <a:pt x="243" y="1653"/>
                  </a:cubicBezTo>
                  <a:cubicBezTo>
                    <a:pt x="255" y="1666"/>
                    <a:pt x="267" y="1672"/>
                    <a:pt x="279" y="1684"/>
                  </a:cubicBezTo>
                  <a:cubicBezTo>
                    <a:pt x="286" y="1690"/>
                    <a:pt x="286" y="1690"/>
                    <a:pt x="286" y="1696"/>
                  </a:cubicBezTo>
                  <a:lnTo>
                    <a:pt x="286" y="1702"/>
                  </a:lnTo>
                  <a:lnTo>
                    <a:pt x="279" y="1702"/>
                  </a:lnTo>
                  <a:cubicBezTo>
                    <a:pt x="279" y="1702"/>
                    <a:pt x="273" y="1714"/>
                    <a:pt x="267" y="1714"/>
                  </a:cubicBezTo>
                  <a:cubicBezTo>
                    <a:pt x="255" y="1720"/>
                    <a:pt x="243" y="1726"/>
                    <a:pt x="219" y="1732"/>
                  </a:cubicBezTo>
                  <a:cubicBezTo>
                    <a:pt x="192" y="1746"/>
                    <a:pt x="164" y="1753"/>
                    <a:pt x="132" y="1753"/>
                  </a:cubicBezTo>
                  <a:cubicBezTo>
                    <a:pt x="121" y="1753"/>
                    <a:pt x="110" y="1752"/>
                    <a:pt x="98" y="1750"/>
                  </a:cubicBezTo>
                  <a:cubicBezTo>
                    <a:pt x="74" y="1750"/>
                    <a:pt x="62" y="1744"/>
                    <a:pt x="37" y="1732"/>
                  </a:cubicBezTo>
                  <a:lnTo>
                    <a:pt x="1" y="2083"/>
                  </a:lnTo>
                  <a:lnTo>
                    <a:pt x="691" y="2144"/>
                  </a:lnTo>
                  <a:cubicBezTo>
                    <a:pt x="697" y="1974"/>
                    <a:pt x="703" y="1805"/>
                    <a:pt x="721" y="1635"/>
                  </a:cubicBezTo>
                  <a:cubicBezTo>
                    <a:pt x="734" y="1466"/>
                    <a:pt x="752" y="1296"/>
                    <a:pt x="764" y="1127"/>
                  </a:cubicBezTo>
                  <a:lnTo>
                    <a:pt x="794" y="879"/>
                  </a:lnTo>
                  <a:lnTo>
                    <a:pt x="830" y="630"/>
                  </a:lnTo>
                  <a:lnTo>
                    <a:pt x="921" y="128"/>
                  </a:lnTo>
                  <a:cubicBezTo>
                    <a:pt x="734" y="91"/>
                    <a:pt x="546" y="49"/>
                    <a:pt x="3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3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3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3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3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2539550" y="2364500"/>
              <a:ext cx="35275" cy="58300"/>
            </a:xfrm>
            <a:custGeom>
              <a:avLst/>
              <a:gdLst/>
              <a:ahLst/>
              <a:cxnLst/>
              <a:rect l="l" t="t" r="r" b="b"/>
              <a:pathLst>
                <a:path w="1411" h="2332" extrusionOk="0">
                  <a:moveTo>
                    <a:pt x="152" y="1"/>
                  </a:moveTo>
                  <a:lnTo>
                    <a:pt x="91" y="582"/>
                  </a:lnTo>
                  <a:lnTo>
                    <a:pt x="55" y="1163"/>
                  </a:lnTo>
                  <a:cubicBezTo>
                    <a:pt x="49" y="1363"/>
                    <a:pt x="25" y="1551"/>
                    <a:pt x="25" y="1751"/>
                  </a:cubicBezTo>
                  <a:lnTo>
                    <a:pt x="0" y="2332"/>
                  </a:lnTo>
                  <a:lnTo>
                    <a:pt x="1302" y="2332"/>
                  </a:lnTo>
                  <a:lnTo>
                    <a:pt x="1308" y="1781"/>
                  </a:lnTo>
                  <a:cubicBezTo>
                    <a:pt x="1308" y="1599"/>
                    <a:pt x="1326" y="1405"/>
                    <a:pt x="1332" y="1224"/>
                  </a:cubicBezTo>
                  <a:lnTo>
                    <a:pt x="1363" y="673"/>
                  </a:lnTo>
                  <a:lnTo>
                    <a:pt x="1411" y="1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3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3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2539400" y="2422775"/>
              <a:ext cx="35125" cy="58300"/>
            </a:xfrm>
            <a:custGeom>
              <a:avLst/>
              <a:gdLst/>
              <a:ahLst/>
              <a:cxnLst/>
              <a:rect l="l" t="t" r="r" b="b"/>
              <a:pathLst>
                <a:path w="1405" h="2332" extrusionOk="0">
                  <a:moveTo>
                    <a:pt x="6" y="1"/>
                  </a:moveTo>
                  <a:cubicBezTo>
                    <a:pt x="0" y="195"/>
                    <a:pt x="0" y="388"/>
                    <a:pt x="0" y="582"/>
                  </a:cubicBezTo>
                  <a:lnTo>
                    <a:pt x="0" y="1169"/>
                  </a:lnTo>
                  <a:cubicBezTo>
                    <a:pt x="0" y="1363"/>
                    <a:pt x="12" y="1551"/>
                    <a:pt x="24" y="1751"/>
                  </a:cubicBezTo>
                  <a:lnTo>
                    <a:pt x="43" y="2332"/>
                  </a:lnTo>
                  <a:lnTo>
                    <a:pt x="1405" y="2223"/>
                  </a:lnTo>
                  <a:lnTo>
                    <a:pt x="1369" y="1672"/>
                  </a:lnTo>
                  <a:cubicBezTo>
                    <a:pt x="1362" y="1490"/>
                    <a:pt x="1344" y="1302"/>
                    <a:pt x="1338" y="1121"/>
                  </a:cubicBezTo>
                  <a:lnTo>
                    <a:pt x="1326" y="570"/>
                  </a:lnTo>
                  <a:cubicBezTo>
                    <a:pt x="1314" y="388"/>
                    <a:pt x="1308" y="195"/>
                    <a:pt x="1314" y="1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3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3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2553625" y="2427475"/>
              <a:ext cx="18500" cy="52850"/>
            </a:xfrm>
            <a:custGeom>
              <a:avLst/>
              <a:gdLst/>
              <a:ahLst/>
              <a:cxnLst/>
              <a:rect l="l" t="t" r="r" b="b"/>
              <a:pathLst>
                <a:path w="740" h="2114" extrusionOk="0">
                  <a:moveTo>
                    <a:pt x="12" y="0"/>
                  </a:moveTo>
                  <a:cubicBezTo>
                    <a:pt x="12" y="73"/>
                    <a:pt x="12" y="140"/>
                    <a:pt x="6" y="206"/>
                  </a:cubicBezTo>
                  <a:cubicBezTo>
                    <a:pt x="43" y="206"/>
                    <a:pt x="73" y="200"/>
                    <a:pt x="109" y="200"/>
                  </a:cubicBezTo>
                  <a:lnTo>
                    <a:pt x="188" y="200"/>
                  </a:lnTo>
                  <a:cubicBezTo>
                    <a:pt x="212" y="200"/>
                    <a:pt x="243" y="206"/>
                    <a:pt x="261" y="206"/>
                  </a:cubicBezTo>
                  <a:cubicBezTo>
                    <a:pt x="315" y="212"/>
                    <a:pt x="364" y="224"/>
                    <a:pt x="400" y="237"/>
                  </a:cubicBezTo>
                  <a:cubicBezTo>
                    <a:pt x="473" y="261"/>
                    <a:pt x="527" y="291"/>
                    <a:pt x="527" y="291"/>
                  </a:cubicBezTo>
                  <a:cubicBezTo>
                    <a:pt x="527" y="291"/>
                    <a:pt x="515" y="297"/>
                    <a:pt x="491" y="303"/>
                  </a:cubicBezTo>
                  <a:cubicBezTo>
                    <a:pt x="467" y="315"/>
                    <a:pt x="436" y="321"/>
                    <a:pt x="394" y="327"/>
                  </a:cubicBezTo>
                  <a:cubicBezTo>
                    <a:pt x="315" y="346"/>
                    <a:pt x="212" y="352"/>
                    <a:pt x="103" y="352"/>
                  </a:cubicBezTo>
                  <a:lnTo>
                    <a:pt x="0" y="352"/>
                  </a:lnTo>
                  <a:lnTo>
                    <a:pt x="0" y="479"/>
                  </a:lnTo>
                  <a:cubicBezTo>
                    <a:pt x="12" y="473"/>
                    <a:pt x="37" y="473"/>
                    <a:pt x="49" y="473"/>
                  </a:cubicBezTo>
                  <a:cubicBezTo>
                    <a:pt x="97" y="473"/>
                    <a:pt x="140" y="479"/>
                    <a:pt x="170" y="497"/>
                  </a:cubicBezTo>
                  <a:lnTo>
                    <a:pt x="218" y="515"/>
                  </a:lnTo>
                  <a:cubicBezTo>
                    <a:pt x="224" y="515"/>
                    <a:pt x="224" y="527"/>
                    <a:pt x="230" y="527"/>
                  </a:cubicBezTo>
                  <a:lnTo>
                    <a:pt x="243" y="527"/>
                  </a:lnTo>
                  <a:lnTo>
                    <a:pt x="243" y="533"/>
                  </a:lnTo>
                  <a:cubicBezTo>
                    <a:pt x="243" y="533"/>
                    <a:pt x="230" y="539"/>
                    <a:pt x="230" y="545"/>
                  </a:cubicBezTo>
                  <a:cubicBezTo>
                    <a:pt x="224" y="557"/>
                    <a:pt x="212" y="570"/>
                    <a:pt x="194" y="576"/>
                  </a:cubicBezTo>
                  <a:cubicBezTo>
                    <a:pt x="164" y="600"/>
                    <a:pt x="121" y="618"/>
                    <a:pt x="73" y="618"/>
                  </a:cubicBezTo>
                  <a:cubicBezTo>
                    <a:pt x="49" y="618"/>
                    <a:pt x="37" y="618"/>
                    <a:pt x="12" y="606"/>
                  </a:cubicBezTo>
                  <a:lnTo>
                    <a:pt x="12" y="939"/>
                  </a:lnTo>
                  <a:cubicBezTo>
                    <a:pt x="12" y="1054"/>
                    <a:pt x="12" y="1163"/>
                    <a:pt x="19" y="1272"/>
                  </a:cubicBezTo>
                  <a:lnTo>
                    <a:pt x="97" y="1272"/>
                  </a:lnTo>
                  <a:cubicBezTo>
                    <a:pt x="200" y="1272"/>
                    <a:pt x="309" y="1290"/>
                    <a:pt x="394" y="1302"/>
                  </a:cubicBezTo>
                  <a:cubicBezTo>
                    <a:pt x="430" y="1314"/>
                    <a:pt x="467" y="1326"/>
                    <a:pt x="491" y="1332"/>
                  </a:cubicBezTo>
                  <a:cubicBezTo>
                    <a:pt x="515" y="1345"/>
                    <a:pt x="527" y="1351"/>
                    <a:pt x="527" y="1351"/>
                  </a:cubicBezTo>
                  <a:cubicBezTo>
                    <a:pt x="527" y="1351"/>
                    <a:pt x="515" y="1357"/>
                    <a:pt x="491" y="1363"/>
                  </a:cubicBezTo>
                  <a:cubicBezTo>
                    <a:pt x="467" y="1375"/>
                    <a:pt x="430" y="1381"/>
                    <a:pt x="394" y="1393"/>
                  </a:cubicBezTo>
                  <a:cubicBezTo>
                    <a:pt x="309" y="1411"/>
                    <a:pt x="200" y="1423"/>
                    <a:pt x="97" y="1423"/>
                  </a:cubicBezTo>
                  <a:lnTo>
                    <a:pt x="19" y="1423"/>
                  </a:lnTo>
                  <a:lnTo>
                    <a:pt x="31" y="1629"/>
                  </a:lnTo>
                  <a:cubicBezTo>
                    <a:pt x="49" y="1623"/>
                    <a:pt x="73" y="1623"/>
                    <a:pt x="97" y="1623"/>
                  </a:cubicBezTo>
                  <a:cubicBezTo>
                    <a:pt x="140" y="1623"/>
                    <a:pt x="188" y="1629"/>
                    <a:pt x="224" y="1653"/>
                  </a:cubicBezTo>
                  <a:cubicBezTo>
                    <a:pt x="243" y="1659"/>
                    <a:pt x="255" y="1665"/>
                    <a:pt x="273" y="1684"/>
                  </a:cubicBezTo>
                  <a:cubicBezTo>
                    <a:pt x="279" y="1684"/>
                    <a:pt x="279" y="1690"/>
                    <a:pt x="285" y="1690"/>
                  </a:cubicBezTo>
                  <a:lnTo>
                    <a:pt x="291" y="1696"/>
                  </a:lnTo>
                  <a:lnTo>
                    <a:pt x="285" y="1708"/>
                  </a:lnTo>
                  <a:cubicBezTo>
                    <a:pt x="285" y="1708"/>
                    <a:pt x="279" y="1714"/>
                    <a:pt x="273" y="1714"/>
                  </a:cubicBezTo>
                  <a:cubicBezTo>
                    <a:pt x="261" y="1720"/>
                    <a:pt x="249" y="1738"/>
                    <a:pt x="224" y="1744"/>
                  </a:cubicBezTo>
                  <a:cubicBezTo>
                    <a:pt x="188" y="1768"/>
                    <a:pt x="140" y="1774"/>
                    <a:pt x="97" y="1774"/>
                  </a:cubicBezTo>
                  <a:cubicBezTo>
                    <a:pt x="73" y="1774"/>
                    <a:pt x="49" y="1774"/>
                    <a:pt x="31" y="1768"/>
                  </a:cubicBezTo>
                  <a:lnTo>
                    <a:pt x="31" y="1768"/>
                  </a:lnTo>
                  <a:lnTo>
                    <a:pt x="43" y="2113"/>
                  </a:lnTo>
                  <a:lnTo>
                    <a:pt x="739" y="2053"/>
                  </a:lnTo>
                  <a:cubicBezTo>
                    <a:pt x="709" y="1720"/>
                    <a:pt x="672" y="1381"/>
                    <a:pt x="648" y="1048"/>
                  </a:cubicBezTo>
                  <a:cubicBezTo>
                    <a:pt x="630" y="709"/>
                    <a:pt x="624" y="376"/>
                    <a:pt x="642" y="31"/>
                  </a:cubicBezTo>
                  <a:cubicBezTo>
                    <a:pt x="430" y="25"/>
                    <a:pt x="218" y="19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3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3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593275" y="1788425"/>
              <a:ext cx="78425" cy="31675"/>
            </a:xfrm>
            <a:custGeom>
              <a:avLst/>
              <a:gdLst/>
              <a:ahLst/>
              <a:cxnLst/>
              <a:rect l="l" t="t" r="r" b="b"/>
              <a:pathLst>
                <a:path w="3137" h="1267" extrusionOk="0">
                  <a:moveTo>
                    <a:pt x="1" y="1"/>
                  </a:moveTo>
                  <a:lnTo>
                    <a:pt x="3137" y="1266"/>
                  </a:lnTo>
                  <a:cubicBezTo>
                    <a:pt x="2822" y="764"/>
                    <a:pt x="2301" y="425"/>
                    <a:pt x="1744" y="243"/>
                  </a:cubicBezTo>
                  <a:cubicBezTo>
                    <a:pt x="1181" y="61"/>
                    <a:pt x="588" y="13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2593125" y="1785550"/>
              <a:ext cx="78875" cy="35000"/>
            </a:xfrm>
            <a:custGeom>
              <a:avLst/>
              <a:gdLst/>
              <a:ahLst/>
              <a:cxnLst/>
              <a:rect l="l" t="t" r="r" b="b"/>
              <a:pathLst>
                <a:path w="3155" h="1400" extrusionOk="0">
                  <a:moveTo>
                    <a:pt x="897" y="1"/>
                  </a:moveTo>
                  <a:cubicBezTo>
                    <a:pt x="588" y="7"/>
                    <a:pt x="291" y="37"/>
                    <a:pt x="1" y="86"/>
                  </a:cubicBezTo>
                  <a:lnTo>
                    <a:pt x="1" y="152"/>
                  </a:lnTo>
                  <a:cubicBezTo>
                    <a:pt x="291" y="213"/>
                    <a:pt x="582" y="267"/>
                    <a:pt x="860" y="340"/>
                  </a:cubicBezTo>
                  <a:cubicBezTo>
                    <a:pt x="1000" y="370"/>
                    <a:pt x="1133" y="419"/>
                    <a:pt x="1272" y="461"/>
                  </a:cubicBezTo>
                  <a:cubicBezTo>
                    <a:pt x="1405" y="509"/>
                    <a:pt x="1538" y="552"/>
                    <a:pt x="1653" y="612"/>
                  </a:cubicBezTo>
                  <a:cubicBezTo>
                    <a:pt x="1775" y="673"/>
                    <a:pt x="1890" y="752"/>
                    <a:pt x="1999" y="824"/>
                  </a:cubicBezTo>
                  <a:cubicBezTo>
                    <a:pt x="2101" y="909"/>
                    <a:pt x="2216" y="969"/>
                    <a:pt x="2332" y="1030"/>
                  </a:cubicBezTo>
                  <a:lnTo>
                    <a:pt x="2695" y="1206"/>
                  </a:lnTo>
                  <a:cubicBezTo>
                    <a:pt x="2822" y="1266"/>
                    <a:pt x="2949" y="1333"/>
                    <a:pt x="3113" y="1399"/>
                  </a:cubicBezTo>
                  <a:lnTo>
                    <a:pt x="3155" y="1351"/>
                  </a:lnTo>
                  <a:cubicBezTo>
                    <a:pt x="3155" y="1175"/>
                    <a:pt x="3100" y="1006"/>
                    <a:pt x="3028" y="854"/>
                  </a:cubicBezTo>
                  <a:cubicBezTo>
                    <a:pt x="2949" y="703"/>
                    <a:pt x="2834" y="576"/>
                    <a:pt x="2713" y="461"/>
                  </a:cubicBezTo>
                  <a:cubicBezTo>
                    <a:pt x="2592" y="352"/>
                    <a:pt x="2453" y="267"/>
                    <a:pt x="2289" y="213"/>
                  </a:cubicBezTo>
                  <a:cubicBezTo>
                    <a:pt x="2138" y="158"/>
                    <a:pt x="1974" y="128"/>
                    <a:pt x="1823" y="92"/>
                  </a:cubicBezTo>
                  <a:cubicBezTo>
                    <a:pt x="1672" y="61"/>
                    <a:pt x="1514" y="31"/>
                    <a:pt x="1363" y="13"/>
                  </a:cubicBezTo>
                  <a:cubicBezTo>
                    <a:pt x="1199" y="7"/>
                    <a:pt x="1048" y="1"/>
                    <a:pt x="897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2573600" y="1817800"/>
              <a:ext cx="95525" cy="62825"/>
            </a:xfrm>
            <a:custGeom>
              <a:avLst/>
              <a:gdLst/>
              <a:ahLst/>
              <a:cxnLst/>
              <a:rect l="l" t="t" r="r" b="b"/>
              <a:pathLst>
                <a:path w="3821" h="2513" extrusionOk="0">
                  <a:moveTo>
                    <a:pt x="3821" y="0"/>
                  </a:moveTo>
                  <a:cubicBezTo>
                    <a:pt x="2265" y="212"/>
                    <a:pt x="818" y="1163"/>
                    <a:pt x="1" y="2513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2573300" y="1815075"/>
              <a:ext cx="96125" cy="66475"/>
            </a:xfrm>
            <a:custGeom>
              <a:avLst/>
              <a:gdLst/>
              <a:ahLst/>
              <a:cxnLst/>
              <a:rect l="l" t="t" r="r" b="b"/>
              <a:pathLst>
                <a:path w="3845" h="2659" extrusionOk="0">
                  <a:moveTo>
                    <a:pt x="3203" y="0"/>
                  </a:moveTo>
                  <a:cubicBezTo>
                    <a:pt x="3100" y="6"/>
                    <a:pt x="2997" y="19"/>
                    <a:pt x="2888" y="31"/>
                  </a:cubicBezTo>
                  <a:cubicBezTo>
                    <a:pt x="2785" y="55"/>
                    <a:pt x="2683" y="79"/>
                    <a:pt x="2580" y="97"/>
                  </a:cubicBezTo>
                  <a:cubicBezTo>
                    <a:pt x="2477" y="128"/>
                    <a:pt x="2380" y="170"/>
                    <a:pt x="2283" y="206"/>
                  </a:cubicBezTo>
                  <a:cubicBezTo>
                    <a:pt x="2192" y="249"/>
                    <a:pt x="2101" y="303"/>
                    <a:pt x="2011" y="358"/>
                  </a:cubicBezTo>
                  <a:lnTo>
                    <a:pt x="1750" y="539"/>
                  </a:lnTo>
                  <a:cubicBezTo>
                    <a:pt x="1671" y="606"/>
                    <a:pt x="1587" y="666"/>
                    <a:pt x="1502" y="727"/>
                  </a:cubicBezTo>
                  <a:lnTo>
                    <a:pt x="1260" y="927"/>
                  </a:lnTo>
                  <a:lnTo>
                    <a:pt x="1036" y="1127"/>
                  </a:lnTo>
                  <a:lnTo>
                    <a:pt x="824" y="1344"/>
                  </a:lnTo>
                  <a:lnTo>
                    <a:pt x="624" y="1581"/>
                  </a:lnTo>
                  <a:cubicBezTo>
                    <a:pt x="370" y="1908"/>
                    <a:pt x="158" y="2247"/>
                    <a:pt x="0" y="2616"/>
                  </a:cubicBezTo>
                  <a:lnTo>
                    <a:pt x="61" y="2658"/>
                  </a:lnTo>
                  <a:cubicBezTo>
                    <a:pt x="303" y="2343"/>
                    <a:pt x="576" y="2065"/>
                    <a:pt x="866" y="1823"/>
                  </a:cubicBezTo>
                  <a:lnTo>
                    <a:pt x="1096" y="1641"/>
                  </a:lnTo>
                  <a:lnTo>
                    <a:pt x="1332" y="1478"/>
                  </a:lnTo>
                  <a:lnTo>
                    <a:pt x="1562" y="1320"/>
                  </a:lnTo>
                  <a:lnTo>
                    <a:pt x="1805" y="1175"/>
                  </a:lnTo>
                  <a:cubicBezTo>
                    <a:pt x="1889" y="1139"/>
                    <a:pt x="1974" y="1090"/>
                    <a:pt x="2053" y="1054"/>
                  </a:cubicBezTo>
                  <a:lnTo>
                    <a:pt x="2313" y="945"/>
                  </a:lnTo>
                  <a:cubicBezTo>
                    <a:pt x="2404" y="909"/>
                    <a:pt x="2489" y="878"/>
                    <a:pt x="2574" y="842"/>
                  </a:cubicBezTo>
                  <a:cubicBezTo>
                    <a:pt x="2652" y="806"/>
                    <a:pt x="2737" y="763"/>
                    <a:pt x="2822" y="721"/>
                  </a:cubicBezTo>
                  <a:cubicBezTo>
                    <a:pt x="2901" y="685"/>
                    <a:pt x="2985" y="636"/>
                    <a:pt x="3070" y="594"/>
                  </a:cubicBezTo>
                  <a:cubicBezTo>
                    <a:pt x="3155" y="545"/>
                    <a:pt x="3240" y="509"/>
                    <a:pt x="3318" y="454"/>
                  </a:cubicBezTo>
                  <a:cubicBezTo>
                    <a:pt x="3403" y="412"/>
                    <a:pt x="3494" y="364"/>
                    <a:pt x="3579" y="309"/>
                  </a:cubicBezTo>
                  <a:cubicBezTo>
                    <a:pt x="3657" y="261"/>
                    <a:pt x="3754" y="212"/>
                    <a:pt x="3845" y="146"/>
                  </a:cubicBezTo>
                  <a:lnTo>
                    <a:pt x="3845" y="85"/>
                  </a:lnTo>
                  <a:cubicBezTo>
                    <a:pt x="3736" y="55"/>
                    <a:pt x="3633" y="31"/>
                    <a:pt x="3524" y="19"/>
                  </a:cubicBezTo>
                  <a:cubicBezTo>
                    <a:pt x="3415" y="6"/>
                    <a:pt x="3312" y="0"/>
                    <a:pt x="320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2662900" y="1818550"/>
              <a:ext cx="32725" cy="73275"/>
            </a:xfrm>
            <a:custGeom>
              <a:avLst/>
              <a:gdLst/>
              <a:ahLst/>
              <a:cxnLst/>
              <a:rect l="l" t="t" r="r" b="b"/>
              <a:pathLst>
                <a:path w="1309" h="2931" extrusionOk="0">
                  <a:moveTo>
                    <a:pt x="1" y="1"/>
                  </a:moveTo>
                  <a:lnTo>
                    <a:pt x="1308" y="2931"/>
                  </a:lnTo>
                  <a:cubicBezTo>
                    <a:pt x="1151" y="2077"/>
                    <a:pt x="945" y="1212"/>
                    <a:pt x="473" y="485"/>
                  </a:cubicBezTo>
                  <a:cubicBezTo>
                    <a:pt x="346" y="291"/>
                    <a:pt x="194" y="110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3"/>
            <p:cNvSpPr/>
            <p:nvPr/>
          </p:nvSpPr>
          <p:spPr>
            <a:xfrm>
              <a:off x="2662300" y="1817875"/>
              <a:ext cx="34225" cy="74425"/>
            </a:xfrm>
            <a:custGeom>
              <a:avLst/>
              <a:gdLst/>
              <a:ahLst/>
              <a:cxnLst/>
              <a:rect l="l" t="t" r="r" b="b"/>
              <a:pathLst>
                <a:path w="1369" h="2977" extrusionOk="0">
                  <a:moveTo>
                    <a:pt x="96" y="1"/>
                  </a:moveTo>
                  <a:cubicBezTo>
                    <a:pt x="78" y="1"/>
                    <a:pt x="61" y="2"/>
                    <a:pt x="43" y="3"/>
                  </a:cubicBezTo>
                  <a:lnTo>
                    <a:pt x="0" y="64"/>
                  </a:lnTo>
                  <a:cubicBezTo>
                    <a:pt x="67" y="215"/>
                    <a:pt x="109" y="336"/>
                    <a:pt x="146" y="458"/>
                  </a:cubicBezTo>
                  <a:cubicBezTo>
                    <a:pt x="182" y="573"/>
                    <a:pt x="231" y="694"/>
                    <a:pt x="273" y="815"/>
                  </a:cubicBezTo>
                  <a:cubicBezTo>
                    <a:pt x="321" y="936"/>
                    <a:pt x="382" y="1039"/>
                    <a:pt x="455" y="1148"/>
                  </a:cubicBezTo>
                  <a:cubicBezTo>
                    <a:pt x="533" y="1251"/>
                    <a:pt x="606" y="1366"/>
                    <a:pt x="666" y="1481"/>
                  </a:cubicBezTo>
                  <a:cubicBezTo>
                    <a:pt x="721" y="1590"/>
                    <a:pt x="781" y="1711"/>
                    <a:pt x="836" y="1832"/>
                  </a:cubicBezTo>
                  <a:cubicBezTo>
                    <a:pt x="884" y="1953"/>
                    <a:pt x="939" y="2074"/>
                    <a:pt x="993" y="2207"/>
                  </a:cubicBezTo>
                  <a:cubicBezTo>
                    <a:pt x="1102" y="2462"/>
                    <a:pt x="1187" y="2722"/>
                    <a:pt x="1296" y="2976"/>
                  </a:cubicBezTo>
                  <a:lnTo>
                    <a:pt x="1363" y="2964"/>
                  </a:lnTo>
                  <a:cubicBezTo>
                    <a:pt x="1369" y="2679"/>
                    <a:pt x="1357" y="2401"/>
                    <a:pt x="1326" y="2122"/>
                  </a:cubicBezTo>
                  <a:cubicBezTo>
                    <a:pt x="1308" y="1977"/>
                    <a:pt x="1290" y="1838"/>
                    <a:pt x="1266" y="1699"/>
                  </a:cubicBezTo>
                  <a:cubicBezTo>
                    <a:pt x="1242" y="1559"/>
                    <a:pt x="1211" y="1426"/>
                    <a:pt x="1175" y="1281"/>
                  </a:cubicBezTo>
                  <a:cubicBezTo>
                    <a:pt x="1133" y="1142"/>
                    <a:pt x="1108" y="1002"/>
                    <a:pt x="1060" y="857"/>
                  </a:cubicBezTo>
                  <a:cubicBezTo>
                    <a:pt x="1024" y="712"/>
                    <a:pt x="951" y="585"/>
                    <a:pt x="854" y="464"/>
                  </a:cubicBezTo>
                  <a:cubicBezTo>
                    <a:pt x="763" y="349"/>
                    <a:pt x="654" y="233"/>
                    <a:pt x="515" y="149"/>
                  </a:cubicBezTo>
                  <a:cubicBezTo>
                    <a:pt x="396" y="67"/>
                    <a:pt x="247" y="1"/>
                    <a:pt x="9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3"/>
            <p:cNvSpPr/>
            <p:nvPr/>
          </p:nvSpPr>
          <p:spPr>
            <a:xfrm>
              <a:off x="2646850" y="1820075"/>
              <a:ext cx="23050" cy="92050"/>
            </a:xfrm>
            <a:custGeom>
              <a:avLst/>
              <a:gdLst/>
              <a:ahLst/>
              <a:cxnLst/>
              <a:rect l="l" t="t" r="r" b="b"/>
              <a:pathLst>
                <a:path w="922" h="3682" extrusionOk="0">
                  <a:moveTo>
                    <a:pt x="921" y="0"/>
                  </a:moveTo>
                  <a:lnTo>
                    <a:pt x="1" y="3681"/>
                  </a:lnTo>
                  <a:cubicBezTo>
                    <a:pt x="431" y="2489"/>
                    <a:pt x="740" y="1253"/>
                    <a:pt x="9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3"/>
            <p:cNvSpPr/>
            <p:nvPr/>
          </p:nvSpPr>
          <p:spPr>
            <a:xfrm>
              <a:off x="2646100" y="1819925"/>
              <a:ext cx="28625" cy="92350"/>
            </a:xfrm>
            <a:custGeom>
              <a:avLst/>
              <a:gdLst/>
              <a:ahLst/>
              <a:cxnLst/>
              <a:rect l="l" t="t" r="r" b="b"/>
              <a:pathLst>
                <a:path w="1145" h="3694" extrusionOk="0">
                  <a:moveTo>
                    <a:pt x="915" y="0"/>
                  </a:moveTo>
                  <a:cubicBezTo>
                    <a:pt x="794" y="145"/>
                    <a:pt x="709" y="291"/>
                    <a:pt x="636" y="436"/>
                  </a:cubicBezTo>
                  <a:cubicBezTo>
                    <a:pt x="564" y="581"/>
                    <a:pt x="503" y="721"/>
                    <a:pt x="455" y="872"/>
                  </a:cubicBezTo>
                  <a:cubicBezTo>
                    <a:pt x="406" y="1017"/>
                    <a:pt x="376" y="1169"/>
                    <a:pt x="364" y="1326"/>
                  </a:cubicBezTo>
                  <a:cubicBezTo>
                    <a:pt x="346" y="1483"/>
                    <a:pt x="340" y="1647"/>
                    <a:pt x="315" y="1798"/>
                  </a:cubicBezTo>
                  <a:cubicBezTo>
                    <a:pt x="291" y="1956"/>
                    <a:pt x="273" y="2113"/>
                    <a:pt x="243" y="2264"/>
                  </a:cubicBezTo>
                  <a:cubicBezTo>
                    <a:pt x="219" y="2422"/>
                    <a:pt x="194" y="2573"/>
                    <a:pt x="164" y="2737"/>
                  </a:cubicBezTo>
                  <a:cubicBezTo>
                    <a:pt x="110" y="3045"/>
                    <a:pt x="49" y="3354"/>
                    <a:pt x="1" y="3675"/>
                  </a:cubicBezTo>
                  <a:lnTo>
                    <a:pt x="61" y="3693"/>
                  </a:lnTo>
                  <a:cubicBezTo>
                    <a:pt x="219" y="3415"/>
                    <a:pt x="352" y="3130"/>
                    <a:pt x="491" y="2834"/>
                  </a:cubicBezTo>
                  <a:cubicBezTo>
                    <a:pt x="558" y="2682"/>
                    <a:pt x="618" y="2537"/>
                    <a:pt x="679" y="2386"/>
                  </a:cubicBezTo>
                  <a:cubicBezTo>
                    <a:pt x="733" y="2234"/>
                    <a:pt x="794" y="2083"/>
                    <a:pt x="848" y="1931"/>
                  </a:cubicBezTo>
                  <a:cubicBezTo>
                    <a:pt x="897" y="1780"/>
                    <a:pt x="957" y="1629"/>
                    <a:pt x="1018" y="1477"/>
                  </a:cubicBezTo>
                  <a:cubicBezTo>
                    <a:pt x="1084" y="1326"/>
                    <a:pt x="1109" y="1169"/>
                    <a:pt x="1127" y="1011"/>
                  </a:cubicBezTo>
                  <a:cubicBezTo>
                    <a:pt x="1145" y="848"/>
                    <a:pt x="1145" y="684"/>
                    <a:pt x="1121" y="521"/>
                  </a:cubicBezTo>
                  <a:cubicBezTo>
                    <a:pt x="1096" y="351"/>
                    <a:pt x="1066" y="188"/>
                    <a:pt x="994" y="12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3"/>
            <p:cNvSpPr/>
            <p:nvPr/>
          </p:nvSpPr>
          <p:spPr>
            <a:xfrm>
              <a:off x="2661550" y="1816100"/>
              <a:ext cx="116250" cy="43500"/>
            </a:xfrm>
            <a:custGeom>
              <a:avLst/>
              <a:gdLst/>
              <a:ahLst/>
              <a:cxnLst/>
              <a:rect l="l" t="t" r="r" b="b"/>
              <a:pathLst>
                <a:path w="4650" h="1740" extrusionOk="0">
                  <a:moveTo>
                    <a:pt x="386" y="1"/>
                  </a:moveTo>
                  <a:cubicBezTo>
                    <a:pt x="257" y="1"/>
                    <a:pt x="128" y="5"/>
                    <a:pt x="0" y="14"/>
                  </a:cubicBezTo>
                  <a:lnTo>
                    <a:pt x="4650" y="1739"/>
                  </a:lnTo>
                  <a:cubicBezTo>
                    <a:pt x="3531" y="643"/>
                    <a:pt x="1956" y="1"/>
                    <a:pt x="38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3"/>
            <p:cNvSpPr/>
            <p:nvPr/>
          </p:nvSpPr>
          <p:spPr>
            <a:xfrm>
              <a:off x="2661250" y="1809475"/>
              <a:ext cx="116875" cy="50725"/>
            </a:xfrm>
            <a:custGeom>
              <a:avLst/>
              <a:gdLst/>
              <a:ahLst/>
              <a:cxnLst/>
              <a:rect l="l" t="t" r="r" b="b"/>
              <a:pathLst>
                <a:path w="4675" h="2029" extrusionOk="0">
                  <a:moveTo>
                    <a:pt x="999" y="0"/>
                  </a:moveTo>
                  <a:cubicBezTo>
                    <a:pt x="884" y="6"/>
                    <a:pt x="769" y="19"/>
                    <a:pt x="660" y="37"/>
                  </a:cubicBezTo>
                  <a:cubicBezTo>
                    <a:pt x="545" y="49"/>
                    <a:pt x="430" y="79"/>
                    <a:pt x="327" y="109"/>
                  </a:cubicBezTo>
                  <a:cubicBezTo>
                    <a:pt x="218" y="158"/>
                    <a:pt x="115" y="194"/>
                    <a:pt x="6" y="249"/>
                  </a:cubicBezTo>
                  <a:lnTo>
                    <a:pt x="0" y="303"/>
                  </a:lnTo>
                  <a:cubicBezTo>
                    <a:pt x="103" y="345"/>
                    <a:pt x="212" y="376"/>
                    <a:pt x="315" y="406"/>
                  </a:cubicBezTo>
                  <a:cubicBezTo>
                    <a:pt x="424" y="442"/>
                    <a:pt x="527" y="473"/>
                    <a:pt x="624" y="497"/>
                  </a:cubicBezTo>
                  <a:cubicBezTo>
                    <a:pt x="733" y="527"/>
                    <a:pt x="830" y="557"/>
                    <a:pt x="926" y="582"/>
                  </a:cubicBezTo>
                  <a:cubicBezTo>
                    <a:pt x="1029" y="612"/>
                    <a:pt x="1126" y="636"/>
                    <a:pt x="1223" y="654"/>
                  </a:cubicBezTo>
                  <a:cubicBezTo>
                    <a:pt x="1326" y="685"/>
                    <a:pt x="1423" y="709"/>
                    <a:pt x="1520" y="727"/>
                  </a:cubicBezTo>
                  <a:cubicBezTo>
                    <a:pt x="1617" y="745"/>
                    <a:pt x="1720" y="763"/>
                    <a:pt x="1816" y="775"/>
                  </a:cubicBezTo>
                  <a:lnTo>
                    <a:pt x="2119" y="830"/>
                  </a:lnTo>
                  <a:cubicBezTo>
                    <a:pt x="2216" y="848"/>
                    <a:pt x="2313" y="878"/>
                    <a:pt x="2416" y="896"/>
                  </a:cubicBezTo>
                  <a:lnTo>
                    <a:pt x="2706" y="987"/>
                  </a:lnTo>
                  <a:lnTo>
                    <a:pt x="2997" y="1096"/>
                  </a:lnTo>
                  <a:lnTo>
                    <a:pt x="3282" y="1217"/>
                  </a:lnTo>
                  <a:lnTo>
                    <a:pt x="3566" y="1351"/>
                  </a:lnTo>
                  <a:cubicBezTo>
                    <a:pt x="3935" y="1544"/>
                    <a:pt x="4293" y="1768"/>
                    <a:pt x="4632" y="2029"/>
                  </a:cubicBezTo>
                  <a:lnTo>
                    <a:pt x="4674" y="1980"/>
                  </a:lnTo>
                  <a:cubicBezTo>
                    <a:pt x="4414" y="1641"/>
                    <a:pt x="4093" y="1338"/>
                    <a:pt x="3748" y="1072"/>
                  </a:cubicBezTo>
                  <a:lnTo>
                    <a:pt x="3481" y="884"/>
                  </a:lnTo>
                  <a:lnTo>
                    <a:pt x="3203" y="703"/>
                  </a:lnTo>
                  <a:lnTo>
                    <a:pt x="2912" y="545"/>
                  </a:lnTo>
                  <a:lnTo>
                    <a:pt x="2610" y="400"/>
                  </a:lnTo>
                  <a:cubicBezTo>
                    <a:pt x="2513" y="352"/>
                    <a:pt x="2404" y="309"/>
                    <a:pt x="2307" y="261"/>
                  </a:cubicBezTo>
                  <a:lnTo>
                    <a:pt x="1998" y="134"/>
                  </a:lnTo>
                  <a:cubicBezTo>
                    <a:pt x="1889" y="103"/>
                    <a:pt x="1780" y="67"/>
                    <a:pt x="1671" y="43"/>
                  </a:cubicBezTo>
                  <a:cubicBezTo>
                    <a:pt x="1568" y="19"/>
                    <a:pt x="1453" y="6"/>
                    <a:pt x="133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3"/>
            <p:cNvSpPr/>
            <p:nvPr/>
          </p:nvSpPr>
          <p:spPr>
            <a:xfrm>
              <a:off x="2657000" y="1773900"/>
              <a:ext cx="85850" cy="52550"/>
            </a:xfrm>
            <a:custGeom>
              <a:avLst/>
              <a:gdLst/>
              <a:ahLst/>
              <a:cxnLst/>
              <a:rect l="l" t="t" r="r" b="b"/>
              <a:pathLst>
                <a:path w="3434" h="2102" extrusionOk="0">
                  <a:moveTo>
                    <a:pt x="3433" y="1"/>
                  </a:moveTo>
                  <a:lnTo>
                    <a:pt x="3433" y="1"/>
                  </a:lnTo>
                  <a:cubicBezTo>
                    <a:pt x="2107" y="334"/>
                    <a:pt x="897" y="1072"/>
                    <a:pt x="1" y="2101"/>
                  </a:cubicBezTo>
                  <a:lnTo>
                    <a:pt x="3433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3"/>
            <p:cNvSpPr/>
            <p:nvPr/>
          </p:nvSpPr>
          <p:spPr>
            <a:xfrm>
              <a:off x="2656550" y="1772850"/>
              <a:ext cx="86450" cy="54200"/>
            </a:xfrm>
            <a:custGeom>
              <a:avLst/>
              <a:gdLst/>
              <a:ahLst/>
              <a:cxnLst/>
              <a:rect l="l" t="t" r="r" b="b"/>
              <a:pathLst>
                <a:path w="3458" h="2168" extrusionOk="0">
                  <a:moveTo>
                    <a:pt x="3439" y="0"/>
                  </a:moveTo>
                  <a:cubicBezTo>
                    <a:pt x="3100" y="43"/>
                    <a:pt x="2761" y="109"/>
                    <a:pt x="2416" y="206"/>
                  </a:cubicBezTo>
                  <a:lnTo>
                    <a:pt x="2168" y="291"/>
                  </a:lnTo>
                  <a:lnTo>
                    <a:pt x="1920" y="382"/>
                  </a:lnTo>
                  <a:lnTo>
                    <a:pt x="1677" y="485"/>
                  </a:lnTo>
                  <a:lnTo>
                    <a:pt x="1435" y="600"/>
                  </a:lnTo>
                  <a:cubicBezTo>
                    <a:pt x="1351" y="648"/>
                    <a:pt x="1278" y="684"/>
                    <a:pt x="1193" y="721"/>
                  </a:cubicBezTo>
                  <a:lnTo>
                    <a:pt x="951" y="842"/>
                  </a:lnTo>
                  <a:cubicBezTo>
                    <a:pt x="866" y="890"/>
                    <a:pt x="793" y="933"/>
                    <a:pt x="721" y="987"/>
                  </a:cubicBezTo>
                  <a:cubicBezTo>
                    <a:pt x="654" y="1048"/>
                    <a:pt x="588" y="1108"/>
                    <a:pt x="527" y="1169"/>
                  </a:cubicBezTo>
                  <a:cubicBezTo>
                    <a:pt x="467" y="1235"/>
                    <a:pt x="406" y="1302"/>
                    <a:pt x="352" y="1369"/>
                  </a:cubicBezTo>
                  <a:cubicBezTo>
                    <a:pt x="297" y="1447"/>
                    <a:pt x="249" y="1520"/>
                    <a:pt x="200" y="1599"/>
                  </a:cubicBezTo>
                  <a:cubicBezTo>
                    <a:pt x="158" y="1683"/>
                    <a:pt x="121" y="1762"/>
                    <a:pt x="79" y="1847"/>
                  </a:cubicBezTo>
                  <a:cubicBezTo>
                    <a:pt x="49" y="1938"/>
                    <a:pt x="12" y="2022"/>
                    <a:pt x="0" y="2119"/>
                  </a:cubicBezTo>
                  <a:lnTo>
                    <a:pt x="49" y="2168"/>
                  </a:lnTo>
                  <a:cubicBezTo>
                    <a:pt x="140" y="2137"/>
                    <a:pt x="224" y="2101"/>
                    <a:pt x="309" y="2059"/>
                  </a:cubicBezTo>
                  <a:cubicBezTo>
                    <a:pt x="388" y="2022"/>
                    <a:pt x="467" y="1974"/>
                    <a:pt x="539" y="1938"/>
                  </a:cubicBezTo>
                  <a:cubicBezTo>
                    <a:pt x="618" y="1901"/>
                    <a:pt x="691" y="1865"/>
                    <a:pt x="763" y="1817"/>
                  </a:cubicBezTo>
                  <a:cubicBezTo>
                    <a:pt x="836" y="1780"/>
                    <a:pt x="902" y="1732"/>
                    <a:pt x="975" y="1689"/>
                  </a:cubicBezTo>
                  <a:cubicBezTo>
                    <a:pt x="1042" y="1647"/>
                    <a:pt x="1108" y="1599"/>
                    <a:pt x="1169" y="1544"/>
                  </a:cubicBezTo>
                  <a:cubicBezTo>
                    <a:pt x="1229" y="1502"/>
                    <a:pt x="1290" y="1447"/>
                    <a:pt x="1351" y="1387"/>
                  </a:cubicBezTo>
                  <a:lnTo>
                    <a:pt x="1532" y="1217"/>
                  </a:lnTo>
                  <a:cubicBezTo>
                    <a:pt x="1593" y="1169"/>
                    <a:pt x="1653" y="1114"/>
                    <a:pt x="1726" y="1060"/>
                  </a:cubicBezTo>
                  <a:lnTo>
                    <a:pt x="1920" y="914"/>
                  </a:lnTo>
                  <a:lnTo>
                    <a:pt x="2125" y="781"/>
                  </a:lnTo>
                  <a:lnTo>
                    <a:pt x="2337" y="642"/>
                  </a:lnTo>
                  <a:lnTo>
                    <a:pt x="2549" y="515"/>
                  </a:lnTo>
                  <a:cubicBezTo>
                    <a:pt x="2834" y="351"/>
                    <a:pt x="3137" y="206"/>
                    <a:pt x="3457" y="67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3"/>
            <p:cNvSpPr/>
            <p:nvPr/>
          </p:nvSpPr>
          <p:spPr>
            <a:xfrm>
              <a:off x="2666525" y="1735600"/>
              <a:ext cx="10925" cy="85700"/>
            </a:xfrm>
            <a:custGeom>
              <a:avLst/>
              <a:gdLst/>
              <a:ahLst/>
              <a:cxnLst/>
              <a:rect l="l" t="t" r="r" b="b"/>
              <a:pathLst>
                <a:path w="437" h="3428" extrusionOk="0">
                  <a:moveTo>
                    <a:pt x="304" y="1"/>
                  </a:moveTo>
                  <a:lnTo>
                    <a:pt x="1" y="3428"/>
                  </a:lnTo>
                  <a:cubicBezTo>
                    <a:pt x="334" y="2326"/>
                    <a:pt x="437" y="1145"/>
                    <a:pt x="304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3"/>
            <p:cNvSpPr/>
            <p:nvPr/>
          </p:nvSpPr>
          <p:spPr>
            <a:xfrm>
              <a:off x="2663350" y="1735450"/>
              <a:ext cx="18500" cy="86000"/>
            </a:xfrm>
            <a:custGeom>
              <a:avLst/>
              <a:gdLst/>
              <a:ahLst/>
              <a:cxnLst/>
              <a:rect l="l" t="t" r="r" b="b"/>
              <a:pathLst>
                <a:path w="740" h="3440" extrusionOk="0">
                  <a:moveTo>
                    <a:pt x="455" y="1"/>
                  </a:moveTo>
                  <a:lnTo>
                    <a:pt x="382" y="7"/>
                  </a:lnTo>
                  <a:cubicBezTo>
                    <a:pt x="370" y="304"/>
                    <a:pt x="346" y="588"/>
                    <a:pt x="310" y="873"/>
                  </a:cubicBezTo>
                  <a:lnTo>
                    <a:pt x="279" y="1085"/>
                  </a:lnTo>
                  <a:lnTo>
                    <a:pt x="249" y="1296"/>
                  </a:lnTo>
                  <a:lnTo>
                    <a:pt x="219" y="1508"/>
                  </a:lnTo>
                  <a:lnTo>
                    <a:pt x="182" y="1708"/>
                  </a:lnTo>
                  <a:cubicBezTo>
                    <a:pt x="164" y="1781"/>
                    <a:pt x="152" y="1847"/>
                    <a:pt x="128" y="1914"/>
                  </a:cubicBezTo>
                  <a:lnTo>
                    <a:pt x="67" y="2120"/>
                  </a:lnTo>
                  <a:cubicBezTo>
                    <a:pt x="31" y="2253"/>
                    <a:pt x="7" y="2386"/>
                    <a:pt x="1" y="2525"/>
                  </a:cubicBezTo>
                  <a:lnTo>
                    <a:pt x="1" y="2737"/>
                  </a:lnTo>
                  <a:cubicBezTo>
                    <a:pt x="1" y="2816"/>
                    <a:pt x="1" y="2883"/>
                    <a:pt x="7" y="2961"/>
                  </a:cubicBezTo>
                  <a:cubicBezTo>
                    <a:pt x="13" y="3034"/>
                    <a:pt x="19" y="3113"/>
                    <a:pt x="37" y="3185"/>
                  </a:cubicBezTo>
                  <a:cubicBezTo>
                    <a:pt x="49" y="3270"/>
                    <a:pt x="67" y="3343"/>
                    <a:pt x="98" y="3428"/>
                  </a:cubicBezTo>
                  <a:lnTo>
                    <a:pt x="164" y="3440"/>
                  </a:lnTo>
                  <a:cubicBezTo>
                    <a:pt x="304" y="3331"/>
                    <a:pt x="400" y="3198"/>
                    <a:pt x="485" y="3070"/>
                  </a:cubicBezTo>
                  <a:cubicBezTo>
                    <a:pt x="521" y="3004"/>
                    <a:pt x="558" y="2937"/>
                    <a:pt x="588" y="2865"/>
                  </a:cubicBezTo>
                  <a:cubicBezTo>
                    <a:pt x="618" y="2798"/>
                    <a:pt x="649" y="2725"/>
                    <a:pt x="673" y="2653"/>
                  </a:cubicBezTo>
                  <a:cubicBezTo>
                    <a:pt x="697" y="2580"/>
                    <a:pt x="709" y="2513"/>
                    <a:pt x="727" y="2435"/>
                  </a:cubicBezTo>
                  <a:cubicBezTo>
                    <a:pt x="733" y="2362"/>
                    <a:pt x="739" y="2283"/>
                    <a:pt x="739" y="2211"/>
                  </a:cubicBezTo>
                  <a:cubicBezTo>
                    <a:pt x="739" y="2059"/>
                    <a:pt x="727" y="1908"/>
                    <a:pt x="727" y="1757"/>
                  </a:cubicBezTo>
                  <a:lnTo>
                    <a:pt x="715" y="1526"/>
                  </a:lnTo>
                  <a:lnTo>
                    <a:pt x="703" y="1302"/>
                  </a:lnTo>
                  <a:lnTo>
                    <a:pt x="679" y="1085"/>
                  </a:lnTo>
                  <a:lnTo>
                    <a:pt x="649" y="861"/>
                  </a:lnTo>
                  <a:cubicBezTo>
                    <a:pt x="606" y="576"/>
                    <a:pt x="546" y="279"/>
                    <a:pt x="455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3"/>
            <p:cNvSpPr/>
            <p:nvPr/>
          </p:nvSpPr>
          <p:spPr>
            <a:xfrm>
              <a:off x="2661550" y="1785825"/>
              <a:ext cx="144575" cy="47125"/>
            </a:xfrm>
            <a:custGeom>
              <a:avLst/>
              <a:gdLst/>
              <a:ahLst/>
              <a:cxnLst/>
              <a:rect l="l" t="t" r="r" b="b"/>
              <a:pathLst>
                <a:path w="5783" h="1885" extrusionOk="0">
                  <a:moveTo>
                    <a:pt x="2711" y="1"/>
                  </a:moveTo>
                  <a:cubicBezTo>
                    <a:pt x="2653" y="1"/>
                    <a:pt x="2595" y="2"/>
                    <a:pt x="2537" y="2"/>
                  </a:cubicBezTo>
                  <a:cubicBezTo>
                    <a:pt x="2392" y="14"/>
                    <a:pt x="2252" y="26"/>
                    <a:pt x="2107" y="50"/>
                  </a:cubicBezTo>
                  <a:cubicBezTo>
                    <a:pt x="1816" y="99"/>
                    <a:pt x="1538" y="190"/>
                    <a:pt x="1272" y="305"/>
                  </a:cubicBezTo>
                  <a:cubicBezTo>
                    <a:pt x="745" y="559"/>
                    <a:pt x="297" y="940"/>
                    <a:pt x="0" y="1413"/>
                  </a:cubicBezTo>
                  <a:lnTo>
                    <a:pt x="49" y="1528"/>
                  </a:lnTo>
                  <a:cubicBezTo>
                    <a:pt x="279" y="1358"/>
                    <a:pt x="515" y="1201"/>
                    <a:pt x="769" y="1055"/>
                  </a:cubicBezTo>
                  <a:cubicBezTo>
                    <a:pt x="1120" y="1346"/>
                    <a:pt x="1441" y="1649"/>
                    <a:pt x="1720" y="1885"/>
                  </a:cubicBezTo>
                  <a:cubicBezTo>
                    <a:pt x="1786" y="1867"/>
                    <a:pt x="1865" y="1861"/>
                    <a:pt x="1932" y="1842"/>
                  </a:cubicBezTo>
                  <a:cubicBezTo>
                    <a:pt x="1913" y="1812"/>
                    <a:pt x="1895" y="1794"/>
                    <a:pt x="1871" y="1758"/>
                  </a:cubicBezTo>
                  <a:lnTo>
                    <a:pt x="1738" y="1582"/>
                  </a:lnTo>
                  <a:cubicBezTo>
                    <a:pt x="1689" y="1515"/>
                    <a:pt x="1641" y="1455"/>
                    <a:pt x="1592" y="1400"/>
                  </a:cubicBezTo>
                  <a:cubicBezTo>
                    <a:pt x="1490" y="1279"/>
                    <a:pt x="1393" y="1164"/>
                    <a:pt x="1290" y="1043"/>
                  </a:cubicBezTo>
                  <a:lnTo>
                    <a:pt x="1296" y="1019"/>
                  </a:lnTo>
                  <a:cubicBezTo>
                    <a:pt x="1411" y="1104"/>
                    <a:pt x="1520" y="1195"/>
                    <a:pt x="1629" y="1285"/>
                  </a:cubicBezTo>
                  <a:cubicBezTo>
                    <a:pt x="1683" y="1328"/>
                    <a:pt x="1738" y="1376"/>
                    <a:pt x="1780" y="1431"/>
                  </a:cubicBezTo>
                  <a:cubicBezTo>
                    <a:pt x="1823" y="1473"/>
                    <a:pt x="1877" y="1528"/>
                    <a:pt x="1925" y="1582"/>
                  </a:cubicBezTo>
                  <a:cubicBezTo>
                    <a:pt x="1968" y="1631"/>
                    <a:pt x="2016" y="1679"/>
                    <a:pt x="2059" y="1733"/>
                  </a:cubicBezTo>
                  <a:cubicBezTo>
                    <a:pt x="2083" y="1752"/>
                    <a:pt x="2107" y="1782"/>
                    <a:pt x="2119" y="1812"/>
                  </a:cubicBezTo>
                  <a:lnTo>
                    <a:pt x="2210" y="1800"/>
                  </a:lnTo>
                  <a:cubicBezTo>
                    <a:pt x="2204" y="1794"/>
                    <a:pt x="2198" y="1776"/>
                    <a:pt x="2198" y="1770"/>
                  </a:cubicBezTo>
                  <a:cubicBezTo>
                    <a:pt x="2168" y="1715"/>
                    <a:pt x="2137" y="1673"/>
                    <a:pt x="2107" y="1618"/>
                  </a:cubicBezTo>
                  <a:cubicBezTo>
                    <a:pt x="2077" y="1564"/>
                    <a:pt x="2047" y="1522"/>
                    <a:pt x="2016" y="1467"/>
                  </a:cubicBezTo>
                  <a:cubicBezTo>
                    <a:pt x="1956" y="1370"/>
                    <a:pt x="1883" y="1261"/>
                    <a:pt x="1823" y="1158"/>
                  </a:cubicBezTo>
                  <a:lnTo>
                    <a:pt x="1835" y="1134"/>
                  </a:lnTo>
                  <a:cubicBezTo>
                    <a:pt x="1907" y="1201"/>
                    <a:pt x="1986" y="1285"/>
                    <a:pt x="2059" y="1352"/>
                  </a:cubicBezTo>
                  <a:cubicBezTo>
                    <a:pt x="2095" y="1388"/>
                    <a:pt x="2125" y="1431"/>
                    <a:pt x="2168" y="1467"/>
                  </a:cubicBezTo>
                  <a:cubicBezTo>
                    <a:pt x="2198" y="1503"/>
                    <a:pt x="2234" y="1552"/>
                    <a:pt x="2265" y="1588"/>
                  </a:cubicBezTo>
                  <a:cubicBezTo>
                    <a:pt x="2295" y="1624"/>
                    <a:pt x="2331" y="1661"/>
                    <a:pt x="2361" y="1703"/>
                  </a:cubicBezTo>
                  <a:cubicBezTo>
                    <a:pt x="2380" y="1721"/>
                    <a:pt x="2392" y="1740"/>
                    <a:pt x="2410" y="1764"/>
                  </a:cubicBezTo>
                  <a:cubicBezTo>
                    <a:pt x="2476" y="1752"/>
                    <a:pt x="2537" y="1746"/>
                    <a:pt x="2604" y="1740"/>
                  </a:cubicBezTo>
                  <a:lnTo>
                    <a:pt x="2803" y="1715"/>
                  </a:lnTo>
                  <a:lnTo>
                    <a:pt x="2803" y="1709"/>
                  </a:lnTo>
                  <a:cubicBezTo>
                    <a:pt x="2773" y="1600"/>
                    <a:pt x="2731" y="1497"/>
                    <a:pt x="2694" y="1388"/>
                  </a:cubicBezTo>
                  <a:cubicBezTo>
                    <a:pt x="2658" y="1285"/>
                    <a:pt x="2622" y="1176"/>
                    <a:pt x="2573" y="1080"/>
                  </a:cubicBezTo>
                  <a:cubicBezTo>
                    <a:pt x="2531" y="977"/>
                    <a:pt x="2489" y="874"/>
                    <a:pt x="2446" y="771"/>
                  </a:cubicBezTo>
                  <a:cubicBezTo>
                    <a:pt x="2398" y="662"/>
                    <a:pt x="2355" y="565"/>
                    <a:pt x="2301" y="456"/>
                  </a:cubicBezTo>
                  <a:cubicBezTo>
                    <a:pt x="2246" y="359"/>
                    <a:pt x="2198" y="256"/>
                    <a:pt x="2143" y="153"/>
                  </a:cubicBezTo>
                  <a:lnTo>
                    <a:pt x="2156" y="141"/>
                  </a:lnTo>
                  <a:cubicBezTo>
                    <a:pt x="2289" y="317"/>
                    <a:pt x="2410" y="504"/>
                    <a:pt x="2513" y="686"/>
                  </a:cubicBezTo>
                  <a:cubicBezTo>
                    <a:pt x="2567" y="777"/>
                    <a:pt x="2622" y="874"/>
                    <a:pt x="2664" y="971"/>
                  </a:cubicBezTo>
                  <a:cubicBezTo>
                    <a:pt x="2713" y="1074"/>
                    <a:pt x="2755" y="1170"/>
                    <a:pt x="2803" y="1261"/>
                  </a:cubicBezTo>
                  <a:cubicBezTo>
                    <a:pt x="2846" y="1358"/>
                    <a:pt x="2882" y="1455"/>
                    <a:pt x="2931" y="1546"/>
                  </a:cubicBezTo>
                  <a:cubicBezTo>
                    <a:pt x="2955" y="1594"/>
                    <a:pt x="2967" y="1649"/>
                    <a:pt x="2985" y="1697"/>
                  </a:cubicBezTo>
                  <a:cubicBezTo>
                    <a:pt x="3033" y="1691"/>
                    <a:pt x="3082" y="1691"/>
                    <a:pt x="3136" y="1685"/>
                  </a:cubicBezTo>
                  <a:cubicBezTo>
                    <a:pt x="3112" y="1606"/>
                    <a:pt x="3094" y="1534"/>
                    <a:pt x="3076" y="1455"/>
                  </a:cubicBezTo>
                  <a:cubicBezTo>
                    <a:pt x="3046" y="1358"/>
                    <a:pt x="3015" y="1267"/>
                    <a:pt x="2985" y="1176"/>
                  </a:cubicBezTo>
                  <a:cubicBezTo>
                    <a:pt x="2955" y="1080"/>
                    <a:pt x="2924" y="989"/>
                    <a:pt x="2882" y="892"/>
                  </a:cubicBezTo>
                  <a:cubicBezTo>
                    <a:pt x="2815" y="692"/>
                    <a:pt x="2749" y="504"/>
                    <a:pt x="2670" y="317"/>
                  </a:cubicBezTo>
                  <a:lnTo>
                    <a:pt x="2688" y="299"/>
                  </a:lnTo>
                  <a:cubicBezTo>
                    <a:pt x="2731" y="383"/>
                    <a:pt x="2785" y="468"/>
                    <a:pt x="2834" y="559"/>
                  </a:cubicBezTo>
                  <a:cubicBezTo>
                    <a:pt x="2876" y="638"/>
                    <a:pt x="2912" y="728"/>
                    <a:pt x="2961" y="813"/>
                  </a:cubicBezTo>
                  <a:cubicBezTo>
                    <a:pt x="3046" y="989"/>
                    <a:pt x="3118" y="1164"/>
                    <a:pt x="3185" y="1334"/>
                  </a:cubicBezTo>
                  <a:cubicBezTo>
                    <a:pt x="3227" y="1419"/>
                    <a:pt x="3257" y="1509"/>
                    <a:pt x="3294" y="1594"/>
                  </a:cubicBezTo>
                  <a:cubicBezTo>
                    <a:pt x="3300" y="1624"/>
                    <a:pt x="3318" y="1649"/>
                    <a:pt x="3324" y="1679"/>
                  </a:cubicBezTo>
                  <a:cubicBezTo>
                    <a:pt x="3403" y="1667"/>
                    <a:pt x="3475" y="1661"/>
                    <a:pt x="3560" y="1655"/>
                  </a:cubicBezTo>
                  <a:lnTo>
                    <a:pt x="3524" y="1485"/>
                  </a:lnTo>
                  <a:lnTo>
                    <a:pt x="3451" y="1213"/>
                  </a:lnTo>
                  <a:cubicBezTo>
                    <a:pt x="3409" y="1025"/>
                    <a:pt x="3354" y="843"/>
                    <a:pt x="3306" y="656"/>
                  </a:cubicBezTo>
                  <a:lnTo>
                    <a:pt x="3324" y="638"/>
                  </a:lnTo>
                  <a:cubicBezTo>
                    <a:pt x="3397" y="807"/>
                    <a:pt x="3469" y="971"/>
                    <a:pt x="3536" y="1140"/>
                  </a:cubicBezTo>
                  <a:cubicBezTo>
                    <a:pt x="3566" y="1225"/>
                    <a:pt x="3596" y="1304"/>
                    <a:pt x="3627" y="1394"/>
                  </a:cubicBezTo>
                  <a:cubicBezTo>
                    <a:pt x="3657" y="1479"/>
                    <a:pt x="3681" y="1564"/>
                    <a:pt x="3699" y="1649"/>
                  </a:cubicBezTo>
                  <a:cubicBezTo>
                    <a:pt x="3851" y="1631"/>
                    <a:pt x="3996" y="1618"/>
                    <a:pt x="4147" y="1600"/>
                  </a:cubicBezTo>
                  <a:cubicBezTo>
                    <a:pt x="4117" y="1419"/>
                    <a:pt x="4087" y="1231"/>
                    <a:pt x="4057" y="1049"/>
                  </a:cubicBezTo>
                  <a:cubicBezTo>
                    <a:pt x="4026" y="868"/>
                    <a:pt x="3990" y="686"/>
                    <a:pt x="3942" y="498"/>
                  </a:cubicBezTo>
                  <a:lnTo>
                    <a:pt x="3960" y="480"/>
                  </a:lnTo>
                  <a:cubicBezTo>
                    <a:pt x="4026" y="650"/>
                    <a:pt x="4087" y="819"/>
                    <a:pt x="4141" y="989"/>
                  </a:cubicBezTo>
                  <a:lnTo>
                    <a:pt x="4220" y="1255"/>
                  </a:lnTo>
                  <a:lnTo>
                    <a:pt x="4287" y="1515"/>
                  </a:lnTo>
                  <a:cubicBezTo>
                    <a:pt x="4293" y="1540"/>
                    <a:pt x="4293" y="1564"/>
                    <a:pt x="4299" y="1576"/>
                  </a:cubicBezTo>
                  <a:cubicBezTo>
                    <a:pt x="4329" y="1576"/>
                    <a:pt x="4359" y="1570"/>
                    <a:pt x="4390" y="1570"/>
                  </a:cubicBezTo>
                  <a:lnTo>
                    <a:pt x="4378" y="1425"/>
                  </a:lnTo>
                  <a:lnTo>
                    <a:pt x="4353" y="1195"/>
                  </a:lnTo>
                  <a:lnTo>
                    <a:pt x="4311" y="716"/>
                  </a:lnTo>
                  <a:lnTo>
                    <a:pt x="4323" y="698"/>
                  </a:lnTo>
                  <a:cubicBezTo>
                    <a:pt x="4371" y="837"/>
                    <a:pt x="4408" y="989"/>
                    <a:pt x="4438" y="1122"/>
                  </a:cubicBezTo>
                  <a:lnTo>
                    <a:pt x="4493" y="1334"/>
                  </a:lnTo>
                  <a:lnTo>
                    <a:pt x="4535" y="1540"/>
                  </a:lnTo>
                  <a:cubicBezTo>
                    <a:pt x="4626" y="1528"/>
                    <a:pt x="4717" y="1515"/>
                    <a:pt x="4813" y="1503"/>
                  </a:cubicBezTo>
                  <a:lnTo>
                    <a:pt x="4771" y="1195"/>
                  </a:lnTo>
                  <a:lnTo>
                    <a:pt x="4710" y="813"/>
                  </a:lnTo>
                  <a:lnTo>
                    <a:pt x="4723" y="801"/>
                  </a:lnTo>
                  <a:cubicBezTo>
                    <a:pt x="4771" y="904"/>
                    <a:pt x="4813" y="1013"/>
                    <a:pt x="4856" y="1116"/>
                  </a:cubicBezTo>
                  <a:lnTo>
                    <a:pt x="4916" y="1285"/>
                  </a:lnTo>
                  <a:lnTo>
                    <a:pt x="4965" y="1449"/>
                  </a:lnTo>
                  <a:lnTo>
                    <a:pt x="4977" y="1473"/>
                  </a:lnTo>
                  <a:cubicBezTo>
                    <a:pt x="5068" y="1455"/>
                    <a:pt x="5146" y="1449"/>
                    <a:pt x="5237" y="1437"/>
                  </a:cubicBezTo>
                  <a:lnTo>
                    <a:pt x="5237" y="1413"/>
                  </a:lnTo>
                  <a:lnTo>
                    <a:pt x="5219" y="1340"/>
                  </a:lnTo>
                  <a:cubicBezTo>
                    <a:pt x="5207" y="1249"/>
                    <a:pt x="5201" y="1164"/>
                    <a:pt x="5195" y="1074"/>
                  </a:cubicBezTo>
                  <a:lnTo>
                    <a:pt x="5207" y="1055"/>
                  </a:lnTo>
                  <a:cubicBezTo>
                    <a:pt x="5249" y="1128"/>
                    <a:pt x="5280" y="1195"/>
                    <a:pt x="5310" y="1261"/>
                  </a:cubicBezTo>
                  <a:lnTo>
                    <a:pt x="5352" y="1364"/>
                  </a:lnTo>
                  <a:lnTo>
                    <a:pt x="5383" y="1455"/>
                  </a:lnTo>
                  <a:cubicBezTo>
                    <a:pt x="5522" y="1437"/>
                    <a:pt x="5649" y="1413"/>
                    <a:pt x="5782" y="1382"/>
                  </a:cubicBezTo>
                  <a:cubicBezTo>
                    <a:pt x="5401" y="1013"/>
                    <a:pt x="4989" y="698"/>
                    <a:pt x="4523" y="456"/>
                  </a:cubicBezTo>
                  <a:cubicBezTo>
                    <a:pt x="4287" y="335"/>
                    <a:pt x="4045" y="238"/>
                    <a:pt x="3778" y="165"/>
                  </a:cubicBezTo>
                  <a:cubicBezTo>
                    <a:pt x="3651" y="129"/>
                    <a:pt x="3512" y="99"/>
                    <a:pt x="3379" y="68"/>
                  </a:cubicBezTo>
                  <a:cubicBezTo>
                    <a:pt x="3239" y="44"/>
                    <a:pt x="3106" y="20"/>
                    <a:pt x="2961" y="14"/>
                  </a:cubicBezTo>
                  <a:cubicBezTo>
                    <a:pt x="2881" y="3"/>
                    <a:pt x="2797" y="1"/>
                    <a:pt x="2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3"/>
            <p:cNvSpPr/>
            <p:nvPr/>
          </p:nvSpPr>
          <p:spPr>
            <a:xfrm>
              <a:off x="2510950" y="1753000"/>
              <a:ext cx="158800" cy="64375"/>
            </a:xfrm>
            <a:custGeom>
              <a:avLst/>
              <a:gdLst/>
              <a:ahLst/>
              <a:cxnLst/>
              <a:rect l="l" t="t" r="r" b="b"/>
              <a:pathLst>
                <a:path w="6352" h="2575" extrusionOk="0">
                  <a:moveTo>
                    <a:pt x="3014" y="0"/>
                  </a:moveTo>
                  <a:cubicBezTo>
                    <a:pt x="2451" y="0"/>
                    <a:pt x="1906" y="135"/>
                    <a:pt x="1423" y="364"/>
                  </a:cubicBezTo>
                  <a:cubicBezTo>
                    <a:pt x="842" y="637"/>
                    <a:pt x="357" y="1055"/>
                    <a:pt x="0" y="1539"/>
                  </a:cubicBezTo>
                  <a:cubicBezTo>
                    <a:pt x="85" y="1539"/>
                    <a:pt x="157" y="1533"/>
                    <a:pt x="236" y="1521"/>
                  </a:cubicBezTo>
                  <a:cubicBezTo>
                    <a:pt x="309" y="1515"/>
                    <a:pt x="388" y="1515"/>
                    <a:pt x="460" y="1509"/>
                  </a:cubicBezTo>
                  <a:lnTo>
                    <a:pt x="484" y="1412"/>
                  </a:lnTo>
                  <a:lnTo>
                    <a:pt x="521" y="1291"/>
                  </a:lnTo>
                  <a:cubicBezTo>
                    <a:pt x="545" y="1206"/>
                    <a:pt x="575" y="1139"/>
                    <a:pt x="612" y="1061"/>
                  </a:cubicBezTo>
                  <a:lnTo>
                    <a:pt x="636" y="1079"/>
                  </a:lnTo>
                  <a:cubicBezTo>
                    <a:pt x="630" y="1176"/>
                    <a:pt x="630" y="1260"/>
                    <a:pt x="630" y="1351"/>
                  </a:cubicBezTo>
                  <a:lnTo>
                    <a:pt x="624" y="1484"/>
                  </a:lnTo>
                  <a:lnTo>
                    <a:pt x="624" y="1509"/>
                  </a:lnTo>
                  <a:cubicBezTo>
                    <a:pt x="721" y="1497"/>
                    <a:pt x="817" y="1497"/>
                    <a:pt x="914" y="1497"/>
                  </a:cubicBezTo>
                  <a:lnTo>
                    <a:pt x="926" y="1478"/>
                  </a:lnTo>
                  <a:lnTo>
                    <a:pt x="969" y="1297"/>
                  </a:lnTo>
                  <a:cubicBezTo>
                    <a:pt x="987" y="1236"/>
                    <a:pt x="999" y="1182"/>
                    <a:pt x="1023" y="1121"/>
                  </a:cubicBezTo>
                  <a:cubicBezTo>
                    <a:pt x="1060" y="1006"/>
                    <a:pt x="1114" y="885"/>
                    <a:pt x="1169" y="782"/>
                  </a:cubicBezTo>
                  <a:lnTo>
                    <a:pt x="1187" y="794"/>
                  </a:lnTo>
                  <a:cubicBezTo>
                    <a:pt x="1169" y="921"/>
                    <a:pt x="1144" y="1055"/>
                    <a:pt x="1126" y="1182"/>
                  </a:cubicBezTo>
                  <a:cubicBezTo>
                    <a:pt x="1114" y="1285"/>
                    <a:pt x="1096" y="1394"/>
                    <a:pt x="1090" y="1497"/>
                  </a:cubicBezTo>
                  <a:cubicBezTo>
                    <a:pt x="1199" y="1497"/>
                    <a:pt x="1302" y="1497"/>
                    <a:pt x="1399" y="1509"/>
                  </a:cubicBezTo>
                  <a:cubicBezTo>
                    <a:pt x="1417" y="1430"/>
                    <a:pt x="1429" y="1363"/>
                    <a:pt x="1447" y="1297"/>
                  </a:cubicBezTo>
                  <a:cubicBezTo>
                    <a:pt x="1459" y="1218"/>
                    <a:pt x="1477" y="1151"/>
                    <a:pt x="1502" y="1073"/>
                  </a:cubicBezTo>
                  <a:cubicBezTo>
                    <a:pt x="1538" y="921"/>
                    <a:pt x="1580" y="782"/>
                    <a:pt x="1641" y="637"/>
                  </a:cubicBezTo>
                  <a:lnTo>
                    <a:pt x="1665" y="649"/>
                  </a:lnTo>
                  <a:cubicBezTo>
                    <a:pt x="1641" y="812"/>
                    <a:pt x="1623" y="970"/>
                    <a:pt x="1604" y="1127"/>
                  </a:cubicBezTo>
                  <a:cubicBezTo>
                    <a:pt x="1598" y="1206"/>
                    <a:pt x="1592" y="1285"/>
                    <a:pt x="1580" y="1363"/>
                  </a:cubicBezTo>
                  <a:lnTo>
                    <a:pt x="1568" y="1509"/>
                  </a:lnTo>
                  <a:lnTo>
                    <a:pt x="1665" y="1515"/>
                  </a:lnTo>
                  <a:cubicBezTo>
                    <a:pt x="1665" y="1490"/>
                    <a:pt x="1671" y="1466"/>
                    <a:pt x="1683" y="1448"/>
                  </a:cubicBezTo>
                  <a:cubicBezTo>
                    <a:pt x="1701" y="1363"/>
                    <a:pt x="1726" y="1273"/>
                    <a:pt x="1756" y="1182"/>
                  </a:cubicBezTo>
                  <a:cubicBezTo>
                    <a:pt x="1786" y="1091"/>
                    <a:pt x="1816" y="1000"/>
                    <a:pt x="1853" y="915"/>
                  </a:cubicBezTo>
                  <a:cubicBezTo>
                    <a:pt x="1931" y="752"/>
                    <a:pt x="2004" y="576"/>
                    <a:pt x="2107" y="407"/>
                  </a:cubicBezTo>
                  <a:lnTo>
                    <a:pt x="2125" y="425"/>
                  </a:lnTo>
                  <a:cubicBezTo>
                    <a:pt x="1998" y="788"/>
                    <a:pt x="1907" y="1157"/>
                    <a:pt x="1841" y="1527"/>
                  </a:cubicBezTo>
                  <a:cubicBezTo>
                    <a:pt x="2004" y="1545"/>
                    <a:pt x="2168" y="1557"/>
                    <a:pt x="2325" y="1581"/>
                  </a:cubicBezTo>
                  <a:cubicBezTo>
                    <a:pt x="2355" y="1497"/>
                    <a:pt x="2392" y="1418"/>
                    <a:pt x="2428" y="1333"/>
                  </a:cubicBezTo>
                  <a:cubicBezTo>
                    <a:pt x="2476" y="1248"/>
                    <a:pt x="2513" y="1176"/>
                    <a:pt x="2561" y="1091"/>
                  </a:cubicBezTo>
                  <a:cubicBezTo>
                    <a:pt x="2652" y="921"/>
                    <a:pt x="2749" y="764"/>
                    <a:pt x="2864" y="613"/>
                  </a:cubicBezTo>
                  <a:lnTo>
                    <a:pt x="2876" y="631"/>
                  </a:lnTo>
                  <a:cubicBezTo>
                    <a:pt x="2797" y="812"/>
                    <a:pt x="2712" y="982"/>
                    <a:pt x="2646" y="1164"/>
                  </a:cubicBezTo>
                  <a:cubicBezTo>
                    <a:pt x="2616" y="1254"/>
                    <a:pt x="2573" y="1345"/>
                    <a:pt x="2543" y="1436"/>
                  </a:cubicBezTo>
                  <a:lnTo>
                    <a:pt x="2494" y="1599"/>
                  </a:lnTo>
                  <a:lnTo>
                    <a:pt x="2743" y="1642"/>
                  </a:lnTo>
                  <a:cubicBezTo>
                    <a:pt x="2749" y="1618"/>
                    <a:pt x="2767" y="1587"/>
                    <a:pt x="2779" y="1569"/>
                  </a:cubicBezTo>
                  <a:cubicBezTo>
                    <a:pt x="2827" y="1484"/>
                    <a:pt x="2870" y="1406"/>
                    <a:pt x="2924" y="1327"/>
                  </a:cubicBezTo>
                  <a:cubicBezTo>
                    <a:pt x="3021" y="1157"/>
                    <a:pt x="3136" y="1000"/>
                    <a:pt x="3257" y="843"/>
                  </a:cubicBezTo>
                  <a:cubicBezTo>
                    <a:pt x="3378" y="691"/>
                    <a:pt x="3512" y="528"/>
                    <a:pt x="3657" y="389"/>
                  </a:cubicBezTo>
                  <a:lnTo>
                    <a:pt x="3675" y="407"/>
                  </a:lnTo>
                  <a:cubicBezTo>
                    <a:pt x="3554" y="582"/>
                    <a:pt x="3439" y="764"/>
                    <a:pt x="3330" y="940"/>
                  </a:cubicBezTo>
                  <a:cubicBezTo>
                    <a:pt x="3282" y="1024"/>
                    <a:pt x="3227" y="1115"/>
                    <a:pt x="3179" y="1206"/>
                  </a:cubicBezTo>
                  <a:cubicBezTo>
                    <a:pt x="3130" y="1297"/>
                    <a:pt x="3082" y="1375"/>
                    <a:pt x="3039" y="1466"/>
                  </a:cubicBezTo>
                  <a:cubicBezTo>
                    <a:pt x="3009" y="1539"/>
                    <a:pt x="2967" y="1606"/>
                    <a:pt x="2936" y="1678"/>
                  </a:cubicBezTo>
                  <a:cubicBezTo>
                    <a:pt x="2997" y="1690"/>
                    <a:pt x="3051" y="1702"/>
                    <a:pt x="3106" y="1721"/>
                  </a:cubicBezTo>
                  <a:cubicBezTo>
                    <a:pt x="3130" y="1672"/>
                    <a:pt x="3160" y="1630"/>
                    <a:pt x="3191" y="1581"/>
                  </a:cubicBezTo>
                  <a:cubicBezTo>
                    <a:pt x="3251" y="1490"/>
                    <a:pt x="3312" y="1406"/>
                    <a:pt x="3378" y="1315"/>
                  </a:cubicBezTo>
                  <a:cubicBezTo>
                    <a:pt x="3445" y="1224"/>
                    <a:pt x="3512" y="1145"/>
                    <a:pt x="3584" y="1061"/>
                  </a:cubicBezTo>
                  <a:cubicBezTo>
                    <a:pt x="3657" y="976"/>
                    <a:pt x="3736" y="891"/>
                    <a:pt x="3808" y="818"/>
                  </a:cubicBezTo>
                  <a:lnTo>
                    <a:pt x="4056" y="588"/>
                  </a:lnTo>
                  <a:cubicBezTo>
                    <a:pt x="4147" y="516"/>
                    <a:pt x="4238" y="449"/>
                    <a:pt x="4329" y="376"/>
                  </a:cubicBezTo>
                  <a:lnTo>
                    <a:pt x="4347" y="401"/>
                  </a:lnTo>
                  <a:cubicBezTo>
                    <a:pt x="4178" y="576"/>
                    <a:pt x="4020" y="740"/>
                    <a:pt x="3875" y="921"/>
                  </a:cubicBezTo>
                  <a:lnTo>
                    <a:pt x="3675" y="1194"/>
                  </a:lnTo>
                  <a:cubicBezTo>
                    <a:pt x="3602" y="1285"/>
                    <a:pt x="3542" y="1388"/>
                    <a:pt x="3481" y="1478"/>
                  </a:cubicBezTo>
                  <a:cubicBezTo>
                    <a:pt x="3421" y="1575"/>
                    <a:pt x="3372" y="1672"/>
                    <a:pt x="3318" y="1769"/>
                  </a:cubicBezTo>
                  <a:lnTo>
                    <a:pt x="3312" y="1781"/>
                  </a:lnTo>
                  <a:cubicBezTo>
                    <a:pt x="3378" y="1793"/>
                    <a:pt x="3451" y="1817"/>
                    <a:pt x="3524" y="1842"/>
                  </a:cubicBezTo>
                  <a:cubicBezTo>
                    <a:pt x="3596" y="1860"/>
                    <a:pt x="3663" y="1878"/>
                    <a:pt x="3730" y="1908"/>
                  </a:cubicBezTo>
                  <a:cubicBezTo>
                    <a:pt x="3754" y="1884"/>
                    <a:pt x="3772" y="1872"/>
                    <a:pt x="3790" y="1854"/>
                  </a:cubicBezTo>
                  <a:cubicBezTo>
                    <a:pt x="3839" y="1823"/>
                    <a:pt x="3875" y="1793"/>
                    <a:pt x="3923" y="1763"/>
                  </a:cubicBezTo>
                  <a:lnTo>
                    <a:pt x="4056" y="1672"/>
                  </a:lnTo>
                  <a:cubicBezTo>
                    <a:pt x="4105" y="1642"/>
                    <a:pt x="4147" y="1612"/>
                    <a:pt x="4196" y="1587"/>
                  </a:cubicBezTo>
                  <a:cubicBezTo>
                    <a:pt x="4287" y="1539"/>
                    <a:pt x="4383" y="1484"/>
                    <a:pt x="4486" y="1436"/>
                  </a:cubicBezTo>
                  <a:lnTo>
                    <a:pt x="4498" y="1460"/>
                  </a:lnTo>
                  <a:cubicBezTo>
                    <a:pt x="4396" y="1545"/>
                    <a:pt x="4305" y="1618"/>
                    <a:pt x="4214" y="1702"/>
                  </a:cubicBezTo>
                  <a:cubicBezTo>
                    <a:pt x="4172" y="1739"/>
                    <a:pt x="4135" y="1787"/>
                    <a:pt x="4087" y="1823"/>
                  </a:cubicBezTo>
                  <a:cubicBezTo>
                    <a:pt x="4044" y="1860"/>
                    <a:pt x="4002" y="1908"/>
                    <a:pt x="3960" y="1945"/>
                  </a:cubicBezTo>
                  <a:lnTo>
                    <a:pt x="3929" y="1975"/>
                  </a:lnTo>
                  <a:cubicBezTo>
                    <a:pt x="3966" y="1993"/>
                    <a:pt x="3996" y="1999"/>
                    <a:pt x="4026" y="2011"/>
                  </a:cubicBezTo>
                  <a:cubicBezTo>
                    <a:pt x="4056" y="1993"/>
                    <a:pt x="4087" y="1969"/>
                    <a:pt x="4117" y="1951"/>
                  </a:cubicBezTo>
                  <a:cubicBezTo>
                    <a:pt x="4178" y="1914"/>
                    <a:pt x="4238" y="1878"/>
                    <a:pt x="4299" y="1848"/>
                  </a:cubicBezTo>
                  <a:cubicBezTo>
                    <a:pt x="4359" y="1811"/>
                    <a:pt x="4420" y="1769"/>
                    <a:pt x="4486" y="1745"/>
                  </a:cubicBezTo>
                  <a:cubicBezTo>
                    <a:pt x="4547" y="1714"/>
                    <a:pt x="4620" y="1684"/>
                    <a:pt x="4686" y="1654"/>
                  </a:cubicBezTo>
                  <a:cubicBezTo>
                    <a:pt x="4819" y="1599"/>
                    <a:pt x="4959" y="1545"/>
                    <a:pt x="5110" y="1509"/>
                  </a:cubicBezTo>
                  <a:lnTo>
                    <a:pt x="5110" y="1533"/>
                  </a:lnTo>
                  <a:cubicBezTo>
                    <a:pt x="4965" y="1612"/>
                    <a:pt x="4819" y="1690"/>
                    <a:pt x="4692" y="1775"/>
                  </a:cubicBezTo>
                  <a:cubicBezTo>
                    <a:pt x="4626" y="1817"/>
                    <a:pt x="4559" y="1854"/>
                    <a:pt x="4498" y="1902"/>
                  </a:cubicBezTo>
                  <a:cubicBezTo>
                    <a:pt x="4426" y="1938"/>
                    <a:pt x="4365" y="1987"/>
                    <a:pt x="4305" y="2029"/>
                  </a:cubicBezTo>
                  <a:cubicBezTo>
                    <a:pt x="4274" y="2047"/>
                    <a:pt x="4256" y="2066"/>
                    <a:pt x="4226" y="2090"/>
                  </a:cubicBezTo>
                  <a:cubicBezTo>
                    <a:pt x="4299" y="2120"/>
                    <a:pt x="4365" y="2169"/>
                    <a:pt x="4444" y="2199"/>
                  </a:cubicBezTo>
                  <a:cubicBezTo>
                    <a:pt x="4801" y="2060"/>
                    <a:pt x="5213" y="1878"/>
                    <a:pt x="5667" y="1751"/>
                  </a:cubicBezTo>
                  <a:cubicBezTo>
                    <a:pt x="5897" y="1999"/>
                    <a:pt x="6103" y="2278"/>
                    <a:pt x="6266" y="2574"/>
                  </a:cubicBezTo>
                  <a:lnTo>
                    <a:pt x="6351" y="2483"/>
                  </a:lnTo>
                  <a:cubicBezTo>
                    <a:pt x="6212" y="1842"/>
                    <a:pt x="5818" y="1236"/>
                    <a:pt x="5286" y="794"/>
                  </a:cubicBezTo>
                  <a:cubicBezTo>
                    <a:pt x="4747" y="358"/>
                    <a:pt x="4075" y="80"/>
                    <a:pt x="3378" y="19"/>
                  </a:cubicBezTo>
                  <a:cubicBezTo>
                    <a:pt x="3256" y="6"/>
                    <a:pt x="3135" y="0"/>
                    <a:pt x="30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3"/>
            <p:cNvSpPr/>
            <p:nvPr/>
          </p:nvSpPr>
          <p:spPr>
            <a:xfrm>
              <a:off x="2665925" y="1701850"/>
              <a:ext cx="115975" cy="113400"/>
            </a:xfrm>
            <a:custGeom>
              <a:avLst/>
              <a:gdLst/>
              <a:ahLst/>
              <a:cxnLst/>
              <a:rect l="l" t="t" r="r" b="b"/>
              <a:pathLst>
                <a:path w="4639" h="4536" extrusionOk="0">
                  <a:moveTo>
                    <a:pt x="4638" y="1"/>
                  </a:moveTo>
                  <a:lnTo>
                    <a:pt x="4638" y="1"/>
                  </a:lnTo>
                  <a:cubicBezTo>
                    <a:pt x="4081" y="31"/>
                    <a:pt x="3512" y="176"/>
                    <a:pt x="2986" y="412"/>
                  </a:cubicBezTo>
                  <a:cubicBezTo>
                    <a:pt x="2453" y="649"/>
                    <a:pt x="1962" y="982"/>
                    <a:pt x="1539" y="1387"/>
                  </a:cubicBezTo>
                  <a:cubicBezTo>
                    <a:pt x="1115" y="1799"/>
                    <a:pt x="758" y="2271"/>
                    <a:pt x="491" y="2804"/>
                  </a:cubicBezTo>
                  <a:cubicBezTo>
                    <a:pt x="231" y="3325"/>
                    <a:pt x="61" y="3894"/>
                    <a:pt x="1" y="4463"/>
                  </a:cubicBezTo>
                  <a:lnTo>
                    <a:pt x="79" y="4535"/>
                  </a:lnTo>
                  <a:lnTo>
                    <a:pt x="267" y="4118"/>
                  </a:lnTo>
                  <a:cubicBezTo>
                    <a:pt x="334" y="3984"/>
                    <a:pt x="394" y="3839"/>
                    <a:pt x="461" y="3706"/>
                  </a:cubicBezTo>
                  <a:cubicBezTo>
                    <a:pt x="673" y="3706"/>
                    <a:pt x="879" y="3694"/>
                    <a:pt x="1072" y="3688"/>
                  </a:cubicBezTo>
                  <a:cubicBezTo>
                    <a:pt x="1278" y="3682"/>
                    <a:pt x="1466" y="3664"/>
                    <a:pt x="1641" y="3627"/>
                  </a:cubicBezTo>
                  <a:cubicBezTo>
                    <a:pt x="1702" y="3561"/>
                    <a:pt x="1757" y="3482"/>
                    <a:pt x="1817" y="3415"/>
                  </a:cubicBezTo>
                  <a:cubicBezTo>
                    <a:pt x="1787" y="3409"/>
                    <a:pt x="1757" y="3409"/>
                    <a:pt x="1726" y="3409"/>
                  </a:cubicBezTo>
                  <a:lnTo>
                    <a:pt x="1520" y="3391"/>
                  </a:lnTo>
                  <a:lnTo>
                    <a:pt x="1308" y="3379"/>
                  </a:lnTo>
                  <a:cubicBezTo>
                    <a:pt x="1163" y="3361"/>
                    <a:pt x="1030" y="3355"/>
                    <a:pt x="885" y="3343"/>
                  </a:cubicBezTo>
                  <a:lnTo>
                    <a:pt x="879" y="3319"/>
                  </a:lnTo>
                  <a:cubicBezTo>
                    <a:pt x="1012" y="3294"/>
                    <a:pt x="1145" y="3282"/>
                    <a:pt x="1278" y="3264"/>
                  </a:cubicBezTo>
                  <a:lnTo>
                    <a:pt x="1478" y="3252"/>
                  </a:lnTo>
                  <a:lnTo>
                    <a:pt x="1672" y="3234"/>
                  </a:lnTo>
                  <a:cubicBezTo>
                    <a:pt x="1738" y="3228"/>
                    <a:pt x="1799" y="3228"/>
                    <a:pt x="1872" y="3222"/>
                  </a:cubicBezTo>
                  <a:lnTo>
                    <a:pt x="1968" y="3222"/>
                  </a:lnTo>
                  <a:lnTo>
                    <a:pt x="2035" y="3131"/>
                  </a:lnTo>
                  <a:cubicBezTo>
                    <a:pt x="2029" y="3131"/>
                    <a:pt x="2011" y="3119"/>
                    <a:pt x="2005" y="3119"/>
                  </a:cubicBezTo>
                  <a:lnTo>
                    <a:pt x="1847" y="3101"/>
                  </a:lnTo>
                  <a:lnTo>
                    <a:pt x="1690" y="3070"/>
                  </a:lnTo>
                  <a:cubicBezTo>
                    <a:pt x="1581" y="3046"/>
                    <a:pt x="1478" y="3028"/>
                    <a:pt x="1363" y="3010"/>
                  </a:cubicBezTo>
                  <a:lnTo>
                    <a:pt x="1357" y="2986"/>
                  </a:lnTo>
                  <a:cubicBezTo>
                    <a:pt x="1454" y="2967"/>
                    <a:pt x="1563" y="2961"/>
                    <a:pt x="1660" y="2955"/>
                  </a:cubicBezTo>
                  <a:lnTo>
                    <a:pt x="1811" y="2949"/>
                  </a:lnTo>
                  <a:lnTo>
                    <a:pt x="1962" y="2937"/>
                  </a:lnTo>
                  <a:cubicBezTo>
                    <a:pt x="2017" y="2937"/>
                    <a:pt x="2059" y="2931"/>
                    <a:pt x="2114" y="2931"/>
                  </a:cubicBezTo>
                  <a:lnTo>
                    <a:pt x="2186" y="2931"/>
                  </a:lnTo>
                  <a:cubicBezTo>
                    <a:pt x="2241" y="2870"/>
                    <a:pt x="2295" y="2804"/>
                    <a:pt x="2338" y="2743"/>
                  </a:cubicBezTo>
                  <a:lnTo>
                    <a:pt x="2489" y="2556"/>
                  </a:lnTo>
                  <a:lnTo>
                    <a:pt x="2483" y="2556"/>
                  </a:lnTo>
                  <a:cubicBezTo>
                    <a:pt x="2392" y="2513"/>
                    <a:pt x="2295" y="2483"/>
                    <a:pt x="2205" y="2453"/>
                  </a:cubicBezTo>
                  <a:cubicBezTo>
                    <a:pt x="2108" y="2422"/>
                    <a:pt x="2017" y="2392"/>
                    <a:pt x="1914" y="2362"/>
                  </a:cubicBezTo>
                  <a:cubicBezTo>
                    <a:pt x="1817" y="2332"/>
                    <a:pt x="1726" y="2301"/>
                    <a:pt x="1629" y="2283"/>
                  </a:cubicBezTo>
                  <a:cubicBezTo>
                    <a:pt x="1430" y="2223"/>
                    <a:pt x="1236" y="2174"/>
                    <a:pt x="1036" y="2120"/>
                  </a:cubicBezTo>
                  <a:lnTo>
                    <a:pt x="1036" y="2102"/>
                  </a:lnTo>
                  <a:cubicBezTo>
                    <a:pt x="1242" y="2114"/>
                    <a:pt x="1442" y="2144"/>
                    <a:pt x="1629" y="2174"/>
                  </a:cubicBezTo>
                  <a:cubicBezTo>
                    <a:pt x="1726" y="2192"/>
                    <a:pt x="1823" y="2205"/>
                    <a:pt x="1914" y="2229"/>
                  </a:cubicBezTo>
                  <a:cubicBezTo>
                    <a:pt x="2017" y="2253"/>
                    <a:pt x="2108" y="2265"/>
                    <a:pt x="2205" y="2289"/>
                  </a:cubicBezTo>
                  <a:cubicBezTo>
                    <a:pt x="2301" y="2313"/>
                    <a:pt x="2392" y="2332"/>
                    <a:pt x="2483" y="2350"/>
                  </a:cubicBezTo>
                  <a:cubicBezTo>
                    <a:pt x="2531" y="2362"/>
                    <a:pt x="2574" y="2374"/>
                    <a:pt x="2628" y="2386"/>
                  </a:cubicBezTo>
                  <a:lnTo>
                    <a:pt x="2743" y="2241"/>
                  </a:lnTo>
                  <a:cubicBezTo>
                    <a:pt x="2671" y="2223"/>
                    <a:pt x="2610" y="2192"/>
                    <a:pt x="2544" y="2168"/>
                  </a:cubicBezTo>
                  <a:lnTo>
                    <a:pt x="2289" y="2077"/>
                  </a:lnTo>
                  <a:cubicBezTo>
                    <a:pt x="2205" y="2047"/>
                    <a:pt x="2114" y="2017"/>
                    <a:pt x="2029" y="1987"/>
                  </a:cubicBezTo>
                  <a:cubicBezTo>
                    <a:pt x="1853" y="1926"/>
                    <a:pt x="1690" y="1865"/>
                    <a:pt x="1508" y="1805"/>
                  </a:cubicBezTo>
                  <a:lnTo>
                    <a:pt x="1508" y="1781"/>
                  </a:lnTo>
                  <a:lnTo>
                    <a:pt x="2029" y="1872"/>
                  </a:lnTo>
                  <a:cubicBezTo>
                    <a:pt x="2205" y="1908"/>
                    <a:pt x="2368" y="1950"/>
                    <a:pt x="2538" y="1987"/>
                  </a:cubicBezTo>
                  <a:cubicBezTo>
                    <a:pt x="2622" y="2011"/>
                    <a:pt x="2701" y="2023"/>
                    <a:pt x="2786" y="2047"/>
                  </a:cubicBezTo>
                  <a:cubicBezTo>
                    <a:pt x="2810" y="2053"/>
                    <a:pt x="2840" y="2059"/>
                    <a:pt x="2864" y="2071"/>
                  </a:cubicBezTo>
                  <a:cubicBezTo>
                    <a:pt x="2925" y="1999"/>
                    <a:pt x="2973" y="1932"/>
                    <a:pt x="3028" y="1859"/>
                  </a:cubicBezTo>
                  <a:lnTo>
                    <a:pt x="2895" y="1799"/>
                  </a:lnTo>
                  <a:lnTo>
                    <a:pt x="2659" y="1696"/>
                  </a:lnTo>
                  <a:cubicBezTo>
                    <a:pt x="2501" y="1629"/>
                    <a:pt x="2338" y="1569"/>
                    <a:pt x="2174" y="1502"/>
                  </a:cubicBezTo>
                  <a:lnTo>
                    <a:pt x="2174" y="1478"/>
                  </a:lnTo>
                  <a:cubicBezTo>
                    <a:pt x="2338" y="1508"/>
                    <a:pt x="2501" y="1545"/>
                    <a:pt x="2665" y="1593"/>
                  </a:cubicBezTo>
                  <a:cubicBezTo>
                    <a:pt x="2749" y="1617"/>
                    <a:pt x="2822" y="1635"/>
                    <a:pt x="2901" y="1660"/>
                  </a:cubicBezTo>
                  <a:lnTo>
                    <a:pt x="3137" y="1738"/>
                  </a:lnTo>
                  <a:cubicBezTo>
                    <a:pt x="3185" y="1678"/>
                    <a:pt x="3240" y="1605"/>
                    <a:pt x="3294" y="1539"/>
                  </a:cubicBezTo>
                  <a:cubicBezTo>
                    <a:pt x="3349" y="1478"/>
                    <a:pt x="3397" y="1411"/>
                    <a:pt x="3452" y="1351"/>
                  </a:cubicBezTo>
                  <a:cubicBezTo>
                    <a:pt x="3161" y="1193"/>
                    <a:pt x="2852" y="1042"/>
                    <a:pt x="2550" y="903"/>
                  </a:cubicBezTo>
                  <a:lnTo>
                    <a:pt x="2550" y="879"/>
                  </a:lnTo>
                  <a:cubicBezTo>
                    <a:pt x="2634" y="897"/>
                    <a:pt x="2707" y="921"/>
                    <a:pt x="2792" y="939"/>
                  </a:cubicBezTo>
                  <a:cubicBezTo>
                    <a:pt x="2877" y="963"/>
                    <a:pt x="2949" y="988"/>
                    <a:pt x="3034" y="1018"/>
                  </a:cubicBezTo>
                  <a:lnTo>
                    <a:pt x="3270" y="1103"/>
                  </a:lnTo>
                  <a:lnTo>
                    <a:pt x="3494" y="1193"/>
                  </a:lnTo>
                  <a:cubicBezTo>
                    <a:pt x="3512" y="1199"/>
                    <a:pt x="3537" y="1206"/>
                    <a:pt x="3549" y="1212"/>
                  </a:cubicBezTo>
                  <a:lnTo>
                    <a:pt x="3615" y="1139"/>
                  </a:lnTo>
                  <a:lnTo>
                    <a:pt x="3512" y="1072"/>
                  </a:lnTo>
                  <a:lnTo>
                    <a:pt x="3337" y="957"/>
                  </a:lnTo>
                  <a:cubicBezTo>
                    <a:pt x="3216" y="879"/>
                    <a:pt x="3101" y="806"/>
                    <a:pt x="2980" y="727"/>
                  </a:cubicBezTo>
                  <a:lnTo>
                    <a:pt x="2992" y="709"/>
                  </a:lnTo>
                  <a:cubicBezTo>
                    <a:pt x="3119" y="745"/>
                    <a:pt x="3246" y="800"/>
                    <a:pt x="3367" y="848"/>
                  </a:cubicBezTo>
                  <a:lnTo>
                    <a:pt x="3555" y="933"/>
                  </a:lnTo>
                  <a:lnTo>
                    <a:pt x="3730" y="1018"/>
                  </a:lnTo>
                  <a:cubicBezTo>
                    <a:pt x="3791" y="939"/>
                    <a:pt x="3857" y="866"/>
                    <a:pt x="3930" y="788"/>
                  </a:cubicBezTo>
                  <a:cubicBezTo>
                    <a:pt x="3845" y="745"/>
                    <a:pt x="3767" y="697"/>
                    <a:pt x="3688" y="649"/>
                  </a:cubicBezTo>
                  <a:cubicBezTo>
                    <a:pt x="3585" y="588"/>
                    <a:pt x="3482" y="533"/>
                    <a:pt x="3385" y="479"/>
                  </a:cubicBezTo>
                  <a:lnTo>
                    <a:pt x="3385" y="455"/>
                  </a:lnTo>
                  <a:cubicBezTo>
                    <a:pt x="3488" y="473"/>
                    <a:pt x="3597" y="503"/>
                    <a:pt x="3700" y="533"/>
                  </a:cubicBezTo>
                  <a:lnTo>
                    <a:pt x="3857" y="588"/>
                  </a:lnTo>
                  <a:lnTo>
                    <a:pt x="4009" y="649"/>
                  </a:lnTo>
                  <a:lnTo>
                    <a:pt x="4033" y="655"/>
                  </a:lnTo>
                  <a:cubicBezTo>
                    <a:pt x="4094" y="588"/>
                    <a:pt x="4154" y="509"/>
                    <a:pt x="4221" y="443"/>
                  </a:cubicBezTo>
                  <a:lnTo>
                    <a:pt x="4209" y="437"/>
                  </a:lnTo>
                  <a:lnTo>
                    <a:pt x="4136" y="382"/>
                  </a:lnTo>
                  <a:cubicBezTo>
                    <a:pt x="4063" y="334"/>
                    <a:pt x="4003" y="291"/>
                    <a:pt x="3936" y="243"/>
                  </a:cubicBezTo>
                  <a:lnTo>
                    <a:pt x="3942" y="225"/>
                  </a:lnTo>
                  <a:cubicBezTo>
                    <a:pt x="4021" y="231"/>
                    <a:pt x="4087" y="255"/>
                    <a:pt x="4166" y="267"/>
                  </a:cubicBezTo>
                  <a:lnTo>
                    <a:pt x="4269" y="297"/>
                  </a:lnTo>
                  <a:lnTo>
                    <a:pt x="4354" y="328"/>
                  </a:lnTo>
                  <a:cubicBezTo>
                    <a:pt x="4451" y="225"/>
                    <a:pt x="4542" y="116"/>
                    <a:pt x="4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3"/>
            <p:cNvSpPr/>
            <p:nvPr/>
          </p:nvSpPr>
          <p:spPr>
            <a:xfrm>
              <a:off x="2588275" y="1673550"/>
              <a:ext cx="86925" cy="141850"/>
            </a:xfrm>
            <a:custGeom>
              <a:avLst/>
              <a:gdLst/>
              <a:ahLst/>
              <a:cxnLst/>
              <a:rect l="l" t="t" r="r" b="b"/>
              <a:pathLst>
                <a:path w="3477" h="5674" extrusionOk="0">
                  <a:moveTo>
                    <a:pt x="1" y="1"/>
                  </a:moveTo>
                  <a:cubicBezTo>
                    <a:pt x="104" y="122"/>
                    <a:pt x="182" y="237"/>
                    <a:pt x="267" y="358"/>
                  </a:cubicBezTo>
                  <a:lnTo>
                    <a:pt x="358" y="334"/>
                  </a:lnTo>
                  <a:cubicBezTo>
                    <a:pt x="394" y="327"/>
                    <a:pt x="437" y="327"/>
                    <a:pt x="473" y="315"/>
                  </a:cubicBezTo>
                  <a:cubicBezTo>
                    <a:pt x="546" y="303"/>
                    <a:pt x="624" y="303"/>
                    <a:pt x="697" y="303"/>
                  </a:cubicBezTo>
                  <a:lnTo>
                    <a:pt x="697" y="327"/>
                  </a:lnTo>
                  <a:cubicBezTo>
                    <a:pt x="630" y="358"/>
                    <a:pt x="558" y="388"/>
                    <a:pt x="485" y="424"/>
                  </a:cubicBezTo>
                  <a:lnTo>
                    <a:pt x="364" y="436"/>
                  </a:lnTo>
                  <a:lnTo>
                    <a:pt x="352" y="449"/>
                  </a:lnTo>
                  <a:cubicBezTo>
                    <a:pt x="406" y="527"/>
                    <a:pt x="449" y="606"/>
                    <a:pt x="497" y="691"/>
                  </a:cubicBezTo>
                  <a:lnTo>
                    <a:pt x="515" y="679"/>
                  </a:lnTo>
                  <a:cubicBezTo>
                    <a:pt x="576" y="673"/>
                    <a:pt x="630" y="660"/>
                    <a:pt x="685" y="648"/>
                  </a:cubicBezTo>
                  <a:cubicBezTo>
                    <a:pt x="739" y="642"/>
                    <a:pt x="800" y="642"/>
                    <a:pt x="848" y="636"/>
                  </a:cubicBezTo>
                  <a:cubicBezTo>
                    <a:pt x="903" y="633"/>
                    <a:pt x="959" y="632"/>
                    <a:pt x="1015" y="632"/>
                  </a:cubicBezTo>
                  <a:cubicBezTo>
                    <a:pt x="1071" y="632"/>
                    <a:pt x="1127" y="633"/>
                    <a:pt x="1181" y="636"/>
                  </a:cubicBezTo>
                  <a:lnTo>
                    <a:pt x="1181" y="660"/>
                  </a:lnTo>
                  <a:cubicBezTo>
                    <a:pt x="1072" y="679"/>
                    <a:pt x="957" y="721"/>
                    <a:pt x="848" y="751"/>
                  </a:cubicBezTo>
                  <a:cubicBezTo>
                    <a:pt x="758" y="782"/>
                    <a:pt x="679" y="812"/>
                    <a:pt x="588" y="842"/>
                  </a:cubicBezTo>
                  <a:cubicBezTo>
                    <a:pt x="630" y="933"/>
                    <a:pt x="679" y="1012"/>
                    <a:pt x="721" y="1102"/>
                  </a:cubicBezTo>
                  <a:cubicBezTo>
                    <a:pt x="782" y="1090"/>
                    <a:pt x="842" y="1084"/>
                    <a:pt x="903" y="1066"/>
                  </a:cubicBezTo>
                  <a:cubicBezTo>
                    <a:pt x="963" y="1060"/>
                    <a:pt x="1030" y="1042"/>
                    <a:pt x="1103" y="1036"/>
                  </a:cubicBezTo>
                  <a:cubicBezTo>
                    <a:pt x="1236" y="1024"/>
                    <a:pt x="1375" y="1006"/>
                    <a:pt x="1508" y="1000"/>
                  </a:cubicBezTo>
                  <a:lnTo>
                    <a:pt x="1508" y="1024"/>
                  </a:lnTo>
                  <a:cubicBezTo>
                    <a:pt x="1363" y="1060"/>
                    <a:pt x="1236" y="1096"/>
                    <a:pt x="1103" y="1145"/>
                  </a:cubicBezTo>
                  <a:cubicBezTo>
                    <a:pt x="1042" y="1163"/>
                    <a:pt x="970" y="1187"/>
                    <a:pt x="903" y="1211"/>
                  </a:cubicBezTo>
                  <a:lnTo>
                    <a:pt x="782" y="1248"/>
                  </a:lnTo>
                  <a:lnTo>
                    <a:pt x="830" y="1339"/>
                  </a:lnTo>
                  <a:cubicBezTo>
                    <a:pt x="848" y="1339"/>
                    <a:pt x="867" y="1333"/>
                    <a:pt x="891" y="1333"/>
                  </a:cubicBezTo>
                  <a:cubicBezTo>
                    <a:pt x="970" y="1326"/>
                    <a:pt x="1054" y="1308"/>
                    <a:pt x="1139" y="1302"/>
                  </a:cubicBezTo>
                  <a:cubicBezTo>
                    <a:pt x="1224" y="1296"/>
                    <a:pt x="1303" y="1284"/>
                    <a:pt x="1387" y="1284"/>
                  </a:cubicBezTo>
                  <a:cubicBezTo>
                    <a:pt x="1557" y="1284"/>
                    <a:pt x="1726" y="1284"/>
                    <a:pt x="1896" y="1302"/>
                  </a:cubicBezTo>
                  <a:lnTo>
                    <a:pt x="1896" y="1326"/>
                  </a:lnTo>
                  <a:cubicBezTo>
                    <a:pt x="1563" y="1357"/>
                    <a:pt x="1224" y="1417"/>
                    <a:pt x="903" y="1490"/>
                  </a:cubicBezTo>
                  <a:cubicBezTo>
                    <a:pt x="970" y="1641"/>
                    <a:pt x="1030" y="1793"/>
                    <a:pt x="1091" y="1944"/>
                  </a:cubicBezTo>
                  <a:lnTo>
                    <a:pt x="1333" y="1944"/>
                  </a:lnTo>
                  <a:cubicBezTo>
                    <a:pt x="1418" y="1950"/>
                    <a:pt x="1502" y="1950"/>
                    <a:pt x="1587" y="1962"/>
                  </a:cubicBezTo>
                  <a:cubicBezTo>
                    <a:pt x="1751" y="1968"/>
                    <a:pt x="1920" y="1980"/>
                    <a:pt x="2084" y="2011"/>
                  </a:cubicBezTo>
                  <a:lnTo>
                    <a:pt x="2077" y="2035"/>
                  </a:lnTo>
                  <a:cubicBezTo>
                    <a:pt x="1896" y="2041"/>
                    <a:pt x="1726" y="2053"/>
                    <a:pt x="1557" y="2065"/>
                  </a:cubicBezTo>
                  <a:cubicBezTo>
                    <a:pt x="1466" y="2071"/>
                    <a:pt x="1381" y="2083"/>
                    <a:pt x="1296" y="2089"/>
                  </a:cubicBezTo>
                  <a:lnTo>
                    <a:pt x="1145" y="2101"/>
                  </a:lnTo>
                  <a:cubicBezTo>
                    <a:pt x="1181" y="2186"/>
                    <a:pt x="1212" y="2271"/>
                    <a:pt x="1242" y="2356"/>
                  </a:cubicBezTo>
                  <a:cubicBezTo>
                    <a:pt x="1272" y="2362"/>
                    <a:pt x="1296" y="2362"/>
                    <a:pt x="1327" y="2362"/>
                  </a:cubicBezTo>
                  <a:cubicBezTo>
                    <a:pt x="1412" y="2374"/>
                    <a:pt x="1502" y="2386"/>
                    <a:pt x="1587" y="2392"/>
                  </a:cubicBezTo>
                  <a:cubicBezTo>
                    <a:pt x="1757" y="2404"/>
                    <a:pt x="1932" y="2428"/>
                    <a:pt x="2108" y="2453"/>
                  </a:cubicBezTo>
                  <a:cubicBezTo>
                    <a:pt x="2283" y="2477"/>
                    <a:pt x="2465" y="2507"/>
                    <a:pt x="2635" y="2537"/>
                  </a:cubicBezTo>
                  <a:lnTo>
                    <a:pt x="2628" y="2555"/>
                  </a:lnTo>
                  <a:lnTo>
                    <a:pt x="1533" y="2555"/>
                  </a:lnTo>
                  <a:cubicBezTo>
                    <a:pt x="1466" y="2555"/>
                    <a:pt x="1387" y="2568"/>
                    <a:pt x="1321" y="2568"/>
                  </a:cubicBezTo>
                  <a:lnTo>
                    <a:pt x="1387" y="2737"/>
                  </a:lnTo>
                  <a:cubicBezTo>
                    <a:pt x="1436" y="2737"/>
                    <a:pt x="1484" y="2737"/>
                    <a:pt x="1533" y="2749"/>
                  </a:cubicBezTo>
                  <a:cubicBezTo>
                    <a:pt x="1623" y="2761"/>
                    <a:pt x="1720" y="2767"/>
                    <a:pt x="1817" y="2786"/>
                  </a:cubicBezTo>
                  <a:cubicBezTo>
                    <a:pt x="1920" y="2798"/>
                    <a:pt x="2017" y="2810"/>
                    <a:pt x="2114" y="2822"/>
                  </a:cubicBezTo>
                  <a:lnTo>
                    <a:pt x="2410" y="2870"/>
                  </a:lnTo>
                  <a:cubicBezTo>
                    <a:pt x="2598" y="2907"/>
                    <a:pt x="2798" y="2943"/>
                    <a:pt x="2992" y="2991"/>
                  </a:cubicBezTo>
                  <a:lnTo>
                    <a:pt x="2986" y="3010"/>
                  </a:lnTo>
                  <a:cubicBezTo>
                    <a:pt x="2780" y="3004"/>
                    <a:pt x="2574" y="2991"/>
                    <a:pt x="2374" y="2979"/>
                  </a:cubicBezTo>
                  <a:lnTo>
                    <a:pt x="2071" y="2967"/>
                  </a:lnTo>
                  <a:lnTo>
                    <a:pt x="1769" y="2961"/>
                  </a:lnTo>
                  <a:cubicBezTo>
                    <a:pt x="1734" y="2957"/>
                    <a:pt x="1700" y="2956"/>
                    <a:pt x="1666" y="2956"/>
                  </a:cubicBezTo>
                  <a:cubicBezTo>
                    <a:pt x="1598" y="2956"/>
                    <a:pt x="1531" y="2961"/>
                    <a:pt x="1466" y="2961"/>
                  </a:cubicBezTo>
                  <a:lnTo>
                    <a:pt x="1454" y="2961"/>
                  </a:lnTo>
                  <a:cubicBezTo>
                    <a:pt x="1508" y="3119"/>
                    <a:pt x="1569" y="3276"/>
                    <a:pt x="1629" y="3433"/>
                  </a:cubicBezTo>
                  <a:lnTo>
                    <a:pt x="1696" y="3458"/>
                  </a:lnTo>
                  <a:cubicBezTo>
                    <a:pt x="1745" y="3482"/>
                    <a:pt x="1787" y="3506"/>
                    <a:pt x="1835" y="3518"/>
                  </a:cubicBezTo>
                  <a:lnTo>
                    <a:pt x="1981" y="3573"/>
                  </a:lnTo>
                  <a:lnTo>
                    <a:pt x="2120" y="3633"/>
                  </a:lnTo>
                  <a:cubicBezTo>
                    <a:pt x="2223" y="3669"/>
                    <a:pt x="2320" y="3706"/>
                    <a:pt x="2410" y="3754"/>
                  </a:cubicBezTo>
                  <a:lnTo>
                    <a:pt x="2404" y="3778"/>
                  </a:lnTo>
                  <a:cubicBezTo>
                    <a:pt x="2295" y="3760"/>
                    <a:pt x="2180" y="3748"/>
                    <a:pt x="2077" y="3730"/>
                  </a:cubicBezTo>
                  <a:lnTo>
                    <a:pt x="1920" y="3706"/>
                  </a:lnTo>
                  <a:lnTo>
                    <a:pt x="1757" y="3676"/>
                  </a:lnTo>
                  <a:cubicBezTo>
                    <a:pt x="1745" y="3669"/>
                    <a:pt x="1738" y="3669"/>
                    <a:pt x="1720" y="3669"/>
                  </a:cubicBezTo>
                  <a:lnTo>
                    <a:pt x="1769" y="3785"/>
                  </a:lnTo>
                  <a:cubicBezTo>
                    <a:pt x="1805" y="3797"/>
                    <a:pt x="1835" y="3809"/>
                    <a:pt x="1866" y="3821"/>
                  </a:cubicBezTo>
                  <a:cubicBezTo>
                    <a:pt x="1932" y="3845"/>
                    <a:pt x="1993" y="3875"/>
                    <a:pt x="2053" y="3900"/>
                  </a:cubicBezTo>
                  <a:lnTo>
                    <a:pt x="2241" y="3966"/>
                  </a:lnTo>
                  <a:lnTo>
                    <a:pt x="2435" y="4039"/>
                  </a:lnTo>
                  <a:cubicBezTo>
                    <a:pt x="2562" y="4093"/>
                    <a:pt x="2683" y="4148"/>
                    <a:pt x="2810" y="4202"/>
                  </a:cubicBezTo>
                  <a:lnTo>
                    <a:pt x="2804" y="4220"/>
                  </a:lnTo>
                  <a:cubicBezTo>
                    <a:pt x="2659" y="4202"/>
                    <a:pt x="2526" y="4172"/>
                    <a:pt x="2380" y="4148"/>
                  </a:cubicBezTo>
                  <a:lnTo>
                    <a:pt x="2168" y="4099"/>
                  </a:lnTo>
                  <a:lnTo>
                    <a:pt x="1962" y="4057"/>
                  </a:lnTo>
                  <a:lnTo>
                    <a:pt x="1872" y="4033"/>
                  </a:lnTo>
                  <a:lnTo>
                    <a:pt x="1987" y="4305"/>
                  </a:lnTo>
                  <a:cubicBezTo>
                    <a:pt x="2162" y="4396"/>
                    <a:pt x="2344" y="4475"/>
                    <a:pt x="2538" y="4523"/>
                  </a:cubicBezTo>
                  <a:cubicBezTo>
                    <a:pt x="2737" y="4578"/>
                    <a:pt x="2931" y="4632"/>
                    <a:pt x="3137" y="4687"/>
                  </a:cubicBezTo>
                  <a:cubicBezTo>
                    <a:pt x="3210" y="5001"/>
                    <a:pt x="3270" y="5328"/>
                    <a:pt x="3252" y="5674"/>
                  </a:cubicBezTo>
                  <a:cubicBezTo>
                    <a:pt x="3288" y="5661"/>
                    <a:pt x="3319" y="5655"/>
                    <a:pt x="3355" y="5637"/>
                  </a:cubicBezTo>
                  <a:cubicBezTo>
                    <a:pt x="3464" y="5328"/>
                    <a:pt x="3476" y="4989"/>
                    <a:pt x="3458" y="4675"/>
                  </a:cubicBezTo>
                  <a:cubicBezTo>
                    <a:pt x="3446" y="4523"/>
                    <a:pt x="3422" y="4372"/>
                    <a:pt x="3403" y="4233"/>
                  </a:cubicBezTo>
                  <a:cubicBezTo>
                    <a:pt x="3379" y="4087"/>
                    <a:pt x="3355" y="3954"/>
                    <a:pt x="3325" y="3815"/>
                  </a:cubicBezTo>
                  <a:cubicBezTo>
                    <a:pt x="3210" y="3264"/>
                    <a:pt x="3028" y="2701"/>
                    <a:pt x="2756" y="2162"/>
                  </a:cubicBezTo>
                  <a:cubicBezTo>
                    <a:pt x="2616" y="1890"/>
                    <a:pt x="2453" y="1635"/>
                    <a:pt x="2265" y="1393"/>
                  </a:cubicBezTo>
                  <a:cubicBezTo>
                    <a:pt x="2077" y="1145"/>
                    <a:pt x="1860" y="921"/>
                    <a:pt x="1623" y="727"/>
                  </a:cubicBezTo>
                  <a:cubicBezTo>
                    <a:pt x="1381" y="539"/>
                    <a:pt x="1121" y="370"/>
                    <a:pt x="848" y="243"/>
                  </a:cubicBezTo>
                  <a:cubicBezTo>
                    <a:pt x="570" y="122"/>
                    <a:pt x="29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3"/>
            <p:cNvSpPr/>
            <p:nvPr/>
          </p:nvSpPr>
          <p:spPr>
            <a:xfrm>
              <a:off x="2660475" y="1814475"/>
              <a:ext cx="116725" cy="177875"/>
            </a:xfrm>
            <a:custGeom>
              <a:avLst/>
              <a:gdLst/>
              <a:ahLst/>
              <a:cxnLst/>
              <a:rect l="l" t="t" r="r" b="b"/>
              <a:pathLst>
                <a:path w="4669" h="7115" extrusionOk="0">
                  <a:moveTo>
                    <a:pt x="86" y="0"/>
                  </a:moveTo>
                  <a:lnTo>
                    <a:pt x="1" y="91"/>
                  </a:lnTo>
                  <a:cubicBezTo>
                    <a:pt x="388" y="236"/>
                    <a:pt x="764" y="412"/>
                    <a:pt x="1133" y="606"/>
                  </a:cubicBezTo>
                  <a:cubicBezTo>
                    <a:pt x="1163" y="1108"/>
                    <a:pt x="1175" y="1599"/>
                    <a:pt x="1224" y="2041"/>
                  </a:cubicBezTo>
                  <a:cubicBezTo>
                    <a:pt x="1309" y="2119"/>
                    <a:pt x="1393" y="2198"/>
                    <a:pt x="1466" y="2283"/>
                  </a:cubicBezTo>
                  <a:cubicBezTo>
                    <a:pt x="1478" y="2240"/>
                    <a:pt x="1484" y="2204"/>
                    <a:pt x="1490" y="2174"/>
                  </a:cubicBezTo>
                  <a:cubicBezTo>
                    <a:pt x="1508" y="2089"/>
                    <a:pt x="1514" y="2016"/>
                    <a:pt x="1526" y="1932"/>
                  </a:cubicBezTo>
                  <a:cubicBezTo>
                    <a:pt x="1545" y="1847"/>
                    <a:pt x="1551" y="1768"/>
                    <a:pt x="1569" y="1683"/>
                  </a:cubicBezTo>
                  <a:cubicBezTo>
                    <a:pt x="1587" y="1514"/>
                    <a:pt x="1605" y="1350"/>
                    <a:pt x="1617" y="1175"/>
                  </a:cubicBezTo>
                  <a:lnTo>
                    <a:pt x="1648" y="1175"/>
                  </a:lnTo>
                  <a:cubicBezTo>
                    <a:pt x="1672" y="1344"/>
                    <a:pt x="1690" y="1508"/>
                    <a:pt x="1702" y="1665"/>
                  </a:cubicBezTo>
                  <a:cubicBezTo>
                    <a:pt x="1708" y="1750"/>
                    <a:pt x="1708" y="1829"/>
                    <a:pt x="1708" y="1907"/>
                  </a:cubicBezTo>
                  <a:lnTo>
                    <a:pt x="1708" y="2149"/>
                  </a:lnTo>
                  <a:lnTo>
                    <a:pt x="1708" y="2386"/>
                  </a:lnTo>
                  <a:cubicBezTo>
                    <a:pt x="1708" y="2422"/>
                    <a:pt x="1702" y="2464"/>
                    <a:pt x="1702" y="2507"/>
                  </a:cubicBezTo>
                  <a:cubicBezTo>
                    <a:pt x="1732" y="2543"/>
                    <a:pt x="1769" y="2573"/>
                    <a:pt x="1799" y="2616"/>
                  </a:cubicBezTo>
                  <a:cubicBezTo>
                    <a:pt x="1811" y="2598"/>
                    <a:pt x="1811" y="2591"/>
                    <a:pt x="1817" y="2573"/>
                  </a:cubicBezTo>
                  <a:cubicBezTo>
                    <a:pt x="1829" y="2513"/>
                    <a:pt x="1853" y="2452"/>
                    <a:pt x="1872" y="2392"/>
                  </a:cubicBezTo>
                  <a:lnTo>
                    <a:pt x="1920" y="2210"/>
                  </a:lnTo>
                  <a:cubicBezTo>
                    <a:pt x="1950" y="2089"/>
                    <a:pt x="1993" y="1962"/>
                    <a:pt x="2023" y="1841"/>
                  </a:cubicBezTo>
                  <a:lnTo>
                    <a:pt x="2053" y="1841"/>
                  </a:lnTo>
                  <a:cubicBezTo>
                    <a:pt x="2059" y="1962"/>
                    <a:pt x="2059" y="2089"/>
                    <a:pt x="2059" y="2210"/>
                  </a:cubicBezTo>
                  <a:cubicBezTo>
                    <a:pt x="2059" y="2271"/>
                    <a:pt x="2053" y="2331"/>
                    <a:pt x="2053" y="2392"/>
                  </a:cubicBezTo>
                  <a:lnTo>
                    <a:pt x="2035" y="2573"/>
                  </a:lnTo>
                  <a:cubicBezTo>
                    <a:pt x="2029" y="2634"/>
                    <a:pt x="2029" y="2694"/>
                    <a:pt x="2023" y="2755"/>
                  </a:cubicBezTo>
                  <a:cubicBezTo>
                    <a:pt x="2023" y="2785"/>
                    <a:pt x="2011" y="2815"/>
                    <a:pt x="2005" y="2846"/>
                  </a:cubicBezTo>
                  <a:cubicBezTo>
                    <a:pt x="2071" y="2924"/>
                    <a:pt x="2132" y="3009"/>
                    <a:pt x="2205" y="3082"/>
                  </a:cubicBezTo>
                  <a:cubicBezTo>
                    <a:pt x="2265" y="3167"/>
                    <a:pt x="2332" y="3239"/>
                    <a:pt x="2392" y="3324"/>
                  </a:cubicBezTo>
                  <a:lnTo>
                    <a:pt x="2398" y="3318"/>
                  </a:lnTo>
                  <a:cubicBezTo>
                    <a:pt x="2459" y="3221"/>
                    <a:pt x="2519" y="3118"/>
                    <a:pt x="2580" y="3015"/>
                  </a:cubicBezTo>
                  <a:lnTo>
                    <a:pt x="2737" y="2694"/>
                  </a:lnTo>
                  <a:cubicBezTo>
                    <a:pt x="2792" y="2591"/>
                    <a:pt x="2840" y="2482"/>
                    <a:pt x="2889" y="2373"/>
                  </a:cubicBezTo>
                  <a:cubicBezTo>
                    <a:pt x="2992" y="2149"/>
                    <a:pt x="3082" y="1925"/>
                    <a:pt x="3161" y="1695"/>
                  </a:cubicBezTo>
                  <a:lnTo>
                    <a:pt x="3191" y="1708"/>
                  </a:lnTo>
                  <a:cubicBezTo>
                    <a:pt x="3173" y="1829"/>
                    <a:pt x="3149" y="1950"/>
                    <a:pt x="3119" y="2059"/>
                  </a:cubicBezTo>
                  <a:cubicBezTo>
                    <a:pt x="3089" y="2180"/>
                    <a:pt x="3058" y="2295"/>
                    <a:pt x="3028" y="2410"/>
                  </a:cubicBezTo>
                  <a:cubicBezTo>
                    <a:pt x="2998" y="2525"/>
                    <a:pt x="2949" y="2634"/>
                    <a:pt x="2913" y="2749"/>
                  </a:cubicBezTo>
                  <a:cubicBezTo>
                    <a:pt x="2871" y="2864"/>
                    <a:pt x="2828" y="2967"/>
                    <a:pt x="2786" y="3076"/>
                  </a:cubicBezTo>
                  <a:lnTo>
                    <a:pt x="2647" y="3391"/>
                  </a:lnTo>
                  <a:cubicBezTo>
                    <a:pt x="2628" y="3445"/>
                    <a:pt x="2598" y="3500"/>
                    <a:pt x="2568" y="3542"/>
                  </a:cubicBezTo>
                  <a:cubicBezTo>
                    <a:pt x="2610" y="3603"/>
                    <a:pt x="2659" y="3663"/>
                    <a:pt x="2695" y="3736"/>
                  </a:cubicBezTo>
                  <a:cubicBezTo>
                    <a:pt x="2737" y="3663"/>
                    <a:pt x="2792" y="3596"/>
                    <a:pt x="2840" y="3530"/>
                  </a:cubicBezTo>
                  <a:cubicBezTo>
                    <a:pt x="2889" y="3439"/>
                    <a:pt x="2949" y="3354"/>
                    <a:pt x="3004" y="3257"/>
                  </a:cubicBezTo>
                  <a:cubicBezTo>
                    <a:pt x="3064" y="3167"/>
                    <a:pt x="3119" y="3076"/>
                    <a:pt x="3173" y="2985"/>
                  </a:cubicBezTo>
                  <a:cubicBezTo>
                    <a:pt x="3276" y="2803"/>
                    <a:pt x="3385" y="2604"/>
                    <a:pt x="3488" y="2416"/>
                  </a:cubicBezTo>
                  <a:lnTo>
                    <a:pt x="3518" y="2422"/>
                  </a:lnTo>
                  <a:cubicBezTo>
                    <a:pt x="3458" y="2634"/>
                    <a:pt x="3385" y="2840"/>
                    <a:pt x="3300" y="3039"/>
                  </a:cubicBezTo>
                  <a:cubicBezTo>
                    <a:pt x="3216" y="3233"/>
                    <a:pt x="3131" y="3421"/>
                    <a:pt x="3034" y="3603"/>
                  </a:cubicBezTo>
                  <a:lnTo>
                    <a:pt x="2901" y="3875"/>
                  </a:lnTo>
                  <a:cubicBezTo>
                    <a:pt x="2883" y="3905"/>
                    <a:pt x="2871" y="3929"/>
                    <a:pt x="2852" y="3960"/>
                  </a:cubicBezTo>
                  <a:cubicBezTo>
                    <a:pt x="2913" y="4051"/>
                    <a:pt x="2974" y="4147"/>
                    <a:pt x="3034" y="4250"/>
                  </a:cubicBezTo>
                  <a:lnTo>
                    <a:pt x="3149" y="4111"/>
                  </a:lnTo>
                  <a:cubicBezTo>
                    <a:pt x="3210" y="4038"/>
                    <a:pt x="3276" y="3954"/>
                    <a:pt x="3337" y="3875"/>
                  </a:cubicBezTo>
                  <a:cubicBezTo>
                    <a:pt x="3464" y="3718"/>
                    <a:pt x="3579" y="3554"/>
                    <a:pt x="3700" y="3385"/>
                  </a:cubicBezTo>
                  <a:lnTo>
                    <a:pt x="3724" y="3403"/>
                  </a:lnTo>
                  <a:cubicBezTo>
                    <a:pt x="3639" y="3590"/>
                    <a:pt x="3549" y="3772"/>
                    <a:pt x="3452" y="3948"/>
                  </a:cubicBezTo>
                  <a:cubicBezTo>
                    <a:pt x="3397" y="4026"/>
                    <a:pt x="3355" y="4117"/>
                    <a:pt x="3300" y="4202"/>
                  </a:cubicBezTo>
                  <a:cubicBezTo>
                    <a:pt x="3246" y="4287"/>
                    <a:pt x="3191" y="4359"/>
                    <a:pt x="3131" y="4438"/>
                  </a:cubicBezTo>
                  <a:cubicBezTo>
                    <a:pt x="3185" y="4529"/>
                    <a:pt x="3234" y="4620"/>
                    <a:pt x="3282" y="4710"/>
                  </a:cubicBezTo>
                  <a:cubicBezTo>
                    <a:pt x="3331" y="4801"/>
                    <a:pt x="3385" y="4898"/>
                    <a:pt x="3428" y="4989"/>
                  </a:cubicBezTo>
                  <a:cubicBezTo>
                    <a:pt x="3724" y="4735"/>
                    <a:pt x="4003" y="4450"/>
                    <a:pt x="4269" y="4141"/>
                  </a:cubicBezTo>
                  <a:lnTo>
                    <a:pt x="4293" y="4160"/>
                  </a:lnTo>
                  <a:cubicBezTo>
                    <a:pt x="4239" y="4250"/>
                    <a:pt x="4184" y="4341"/>
                    <a:pt x="4130" y="4420"/>
                  </a:cubicBezTo>
                  <a:cubicBezTo>
                    <a:pt x="4069" y="4505"/>
                    <a:pt x="4021" y="4589"/>
                    <a:pt x="3960" y="4674"/>
                  </a:cubicBezTo>
                  <a:cubicBezTo>
                    <a:pt x="3900" y="4753"/>
                    <a:pt x="3839" y="4832"/>
                    <a:pt x="3767" y="4904"/>
                  </a:cubicBezTo>
                  <a:cubicBezTo>
                    <a:pt x="3700" y="4983"/>
                    <a:pt x="3639" y="5056"/>
                    <a:pt x="3573" y="5128"/>
                  </a:cubicBezTo>
                  <a:lnTo>
                    <a:pt x="3518" y="5177"/>
                  </a:lnTo>
                  <a:lnTo>
                    <a:pt x="3573" y="5292"/>
                  </a:lnTo>
                  <a:lnTo>
                    <a:pt x="3694" y="5207"/>
                  </a:lnTo>
                  <a:cubicBezTo>
                    <a:pt x="3761" y="5165"/>
                    <a:pt x="3827" y="5110"/>
                    <a:pt x="3888" y="5068"/>
                  </a:cubicBezTo>
                  <a:cubicBezTo>
                    <a:pt x="4027" y="4965"/>
                    <a:pt x="4154" y="4868"/>
                    <a:pt x="4281" y="4765"/>
                  </a:cubicBezTo>
                  <a:lnTo>
                    <a:pt x="4305" y="4783"/>
                  </a:lnTo>
                  <a:cubicBezTo>
                    <a:pt x="4251" y="4856"/>
                    <a:pt x="4209" y="4916"/>
                    <a:pt x="4154" y="4977"/>
                  </a:cubicBezTo>
                  <a:cubicBezTo>
                    <a:pt x="4100" y="5037"/>
                    <a:pt x="4051" y="5098"/>
                    <a:pt x="3991" y="5159"/>
                  </a:cubicBezTo>
                  <a:cubicBezTo>
                    <a:pt x="3936" y="5219"/>
                    <a:pt x="3876" y="5267"/>
                    <a:pt x="3821" y="5328"/>
                  </a:cubicBezTo>
                  <a:cubicBezTo>
                    <a:pt x="3767" y="5383"/>
                    <a:pt x="3706" y="5437"/>
                    <a:pt x="3658" y="5479"/>
                  </a:cubicBezTo>
                  <a:cubicBezTo>
                    <a:pt x="3706" y="5594"/>
                    <a:pt x="3755" y="5716"/>
                    <a:pt x="3809" y="5837"/>
                  </a:cubicBezTo>
                  <a:cubicBezTo>
                    <a:pt x="3900" y="5776"/>
                    <a:pt x="3979" y="5709"/>
                    <a:pt x="4069" y="5643"/>
                  </a:cubicBezTo>
                  <a:cubicBezTo>
                    <a:pt x="4178" y="5558"/>
                    <a:pt x="4281" y="5467"/>
                    <a:pt x="4390" y="5376"/>
                  </a:cubicBezTo>
                  <a:lnTo>
                    <a:pt x="4414" y="5389"/>
                  </a:lnTo>
                  <a:cubicBezTo>
                    <a:pt x="4342" y="5510"/>
                    <a:pt x="4263" y="5619"/>
                    <a:pt x="4178" y="5722"/>
                  </a:cubicBezTo>
                  <a:cubicBezTo>
                    <a:pt x="4130" y="5776"/>
                    <a:pt x="4094" y="5831"/>
                    <a:pt x="4051" y="5873"/>
                  </a:cubicBezTo>
                  <a:lnTo>
                    <a:pt x="3906" y="6018"/>
                  </a:lnTo>
                  <a:lnTo>
                    <a:pt x="3882" y="6042"/>
                  </a:lnTo>
                  <a:cubicBezTo>
                    <a:pt x="3918" y="6157"/>
                    <a:pt x="3966" y="6266"/>
                    <a:pt x="4003" y="6388"/>
                  </a:cubicBezTo>
                  <a:lnTo>
                    <a:pt x="4027" y="6382"/>
                  </a:lnTo>
                  <a:lnTo>
                    <a:pt x="4118" y="6291"/>
                  </a:lnTo>
                  <a:cubicBezTo>
                    <a:pt x="4203" y="6248"/>
                    <a:pt x="4275" y="6200"/>
                    <a:pt x="4360" y="6145"/>
                  </a:cubicBezTo>
                  <a:lnTo>
                    <a:pt x="4384" y="6170"/>
                  </a:lnTo>
                  <a:cubicBezTo>
                    <a:pt x="4330" y="6248"/>
                    <a:pt x="4275" y="6321"/>
                    <a:pt x="4215" y="6388"/>
                  </a:cubicBezTo>
                  <a:lnTo>
                    <a:pt x="4124" y="6490"/>
                  </a:lnTo>
                  <a:lnTo>
                    <a:pt x="4039" y="6563"/>
                  </a:lnTo>
                  <a:cubicBezTo>
                    <a:pt x="4063" y="6654"/>
                    <a:pt x="4094" y="6745"/>
                    <a:pt x="4118" y="6836"/>
                  </a:cubicBezTo>
                  <a:cubicBezTo>
                    <a:pt x="4142" y="6926"/>
                    <a:pt x="4160" y="7017"/>
                    <a:pt x="4184" y="7114"/>
                  </a:cubicBezTo>
                  <a:cubicBezTo>
                    <a:pt x="4505" y="6460"/>
                    <a:pt x="4669" y="5679"/>
                    <a:pt x="4632" y="4892"/>
                  </a:cubicBezTo>
                  <a:cubicBezTo>
                    <a:pt x="4602" y="4099"/>
                    <a:pt x="4372" y="3294"/>
                    <a:pt x="3966" y="2573"/>
                  </a:cubicBezTo>
                  <a:cubicBezTo>
                    <a:pt x="3555" y="1859"/>
                    <a:pt x="2974" y="1235"/>
                    <a:pt x="2301" y="799"/>
                  </a:cubicBezTo>
                  <a:cubicBezTo>
                    <a:pt x="1629" y="351"/>
                    <a:pt x="848" y="73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3"/>
            <p:cNvSpPr/>
            <p:nvPr/>
          </p:nvSpPr>
          <p:spPr>
            <a:xfrm>
              <a:off x="2511250" y="1801850"/>
              <a:ext cx="169225" cy="96650"/>
            </a:xfrm>
            <a:custGeom>
              <a:avLst/>
              <a:gdLst/>
              <a:ahLst/>
              <a:cxnLst/>
              <a:rect l="l" t="t" r="r" b="b"/>
              <a:pathLst>
                <a:path w="6769" h="3866" extrusionOk="0">
                  <a:moveTo>
                    <a:pt x="4411" y="0"/>
                  </a:moveTo>
                  <a:cubicBezTo>
                    <a:pt x="3741" y="0"/>
                    <a:pt x="3068" y="162"/>
                    <a:pt x="2452" y="457"/>
                  </a:cubicBezTo>
                  <a:cubicBezTo>
                    <a:pt x="1756" y="790"/>
                    <a:pt x="1163" y="1304"/>
                    <a:pt x="739" y="1898"/>
                  </a:cubicBezTo>
                  <a:cubicBezTo>
                    <a:pt x="315" y="2497"/>
                    <a:pt x="61" y="3193"/>
                    <a:pt x="0" y="3865"/>
                  </a:cubicBezTo>
                  <a:cubicBezTo>
                    <a:pt x="67" y="3805"/>
                    <a:pt x="127" y="3756"/>
                    <a:pt x="194" y="3696"/>
                  </a:cubicBezTo>
                  <a:cubicBezTo>
                    <a:pt x="254" y="3641"/>
                    <a:pt x="321" y="3581"/>
                    <a:pt x="394" y="3526"/>
                  </a:cubicBezTo>
                  <a:lnTo>
                    <a:pt x="363" y="3429"/>
                  </a:lnTo>
                  <a:lnTo>
                    <a:pt x="333" y="3302"/>
                  </a:lnTo>
                  <a:cubicBezTo>
                    <a:pt x="315" y="3211"/>
                    <a:pt x="297" y="3127"/>
                    <a:pt x="297" y="3036"/>
                  </a:cubicBezTo>
                  <a:lnTo>
                    <a:pt x="333" y="3036"/>
                  </a:lnTo>
                  <a:cubicBezTo>
                    <a:pt x="376" y="3121"/>
                    <a:pt x="412" y="3199"/>
                    <a:pt x="460" y="3278"/>
                  </a:cubicBezTo>
                  <a:lnTo>
                    <a:pt x="545" y="3369"/>
                  </a:lnTo>
                  <a:lnTo>
                    <a:pt x="551" y="3387"/>
                  </a:lnTo>
                  <a:cubicBezTo>
                    <a:pt x="642" y="3320"/>
                    <a:pt x="733" y="3254"/>
                    <a:pt x="824" y="3193"/>
                  </a:cubicBezTo>
                  <a:lnTo>
                    <a:pt x="817" y="3163"/>
                  </a:lnTo>
                  <a:cubicBezTo>
                    <a:pt x="799" y="3103"/>
                    <a:pt x="787" y="3036"/>
                    <a:pt x="769" y="2975"/>
                  </a:cubicBezTo>
                  <a:cubicBezTo>
                    <a:pt x="763" y="2915"/>
                    <a:pt x="745" y="2842"/>
                    <a:pt x="739" y="2782"/>
                  </a:cubicBezTo>
                  <a:cubicBezTo>
                    <a:pt x="727" y="2654"/>
                    <a:pt x="709" y="2521"/>
                    <a:pt x="709" y="2388"/>
                  </a:cubicBezTo>
                  <a:lnTo>
                    <a:pt x="739" y="2388"/>
                  </a:lnTo>
                  <a:cubicBezTo>
                    <a:pt x="787" y="2521"/>
                    <a:pt x="830" y="2642"/>
                    <a:pt x="878" y="2770"/>
                  </a:cubicBezTo>
                  <a:cubicBezTo>
                    <a:pt x="914" y="2872"/>
                    <a:pt x="951" y="2975"/>
                    <a:pt x="999" y="3072"/>
                  </a:cubicBezTo>
                  <a:cubicBezTo>
                    <a:pt x="1096" y="3012"/>
                    <a:pt x="1193" y="2945"/>
                    <a:pt x="1290" y="2885"/>
                  </a:cubicBezTo>
                  <a:cubicBezTo>
                    <a:pt x="1272" y="2812"/>
                    <a:pt x="1253" y="2739"/>
                    <a:pt x="1229" y="2673"/>
                  </a:cubicBezTo>
                  <a:cubicBezTo>
                    <a:pt x="1211" y="2594"/>
                    <a:pt x="1193" y="2521"/>
                    <a:pt x="1181" y="2443"/>
                  </a:cubicBezTo>
                  <a:cubicBezTo>
                    <a:pt x="1163" y="2370"/>
                    <a:pt x="1150" y="2285"/>
                    <a:pt x="1132" y="2206"/>
                  </a:cubicBezTo>
                  <a:cubicBezTo>
                    <a:pt x="1120" y="2134"/>
                    <a:pt x="1108" y="2055"/>
                    <a:pt x="1102" y="1976"/>
                  </a:cubicBezTo>
                  <a:lnTo>
                    <a:pt x="1126" y="1976"/>
                  </a:lnTo>
                  <a:cubicBezTo>
                    <a:pt x="1187" y="2134"/>
                    <a:pt x="1241" y="2285"/>
                    <a:pt x="1302" y="2437"/>
                  </a:cubicBezTo>
                  <a:lnTo>
                    <a:pt x="1393" y="2661"/>
                  </a:lnTo>
                  <a:lnTo>
                    <a:pt x="1441" y="2800"/>
                  </a:lnTo>
                  <a:lnTo>
                    <a:pt x="1544" y="2739"/>
                  </a:lnTo>
                  <a:lnTo>
                    <a:pt x="1526" y="2673"/>
                  </a:lnTo>
                  <a:cubicBezTo>
                    <a:pt x="1514" y="2570"/>
                    <a:pt x="1490" y="2479"/>
                    <a:pt x="1471" y="2382"/>
                  </a:cubicBezTo>
                  <a:cubicBezTo>
                    <a:pt x="1459" y="2291"/>
                    <a:pt x="1441" y="2194"/>
                    <a:pt x="1435" y="2097"/>
                  </a:cubicBezTo>
                  <a:cubicBezTo>
                    <a:pt x="1429" y="1995"/>
                    <a:pt x="1423" y="1898"/>
                    <a:pt x="1423" y="1801"/>
                  </a:cubicBezTo>
                  <a:cubicBezTo>
                    <a:pt x="1423" y="1704"/>
                    <a:pt x="1423" y="1601"/>
                    <a:pt x="1429" y="1504"/>
                  </a:cubicBezTo>
                  <a:lnTo>
                    <a:pt x="1459" y="1504"/>
                  </a:lnTo>
                  <a:cubicBezTo>
                    <a:pt x="1520" y="1898"/>
                    <a:pt x="1611" y="2285"/>
                    <a:pt x="1726" y="2648"/>
                  </a:cubicBezTo>
                  <a:cubicBezTo>
                    <a:pt x="1804" y="2594"/>
                    <a:pt x="1895" y="2558"/>
                    <a:pt x="1980" y="2509"/>
                  </a:cubicBezTo>
                  <a:cubicBezTo>
                    <a:pt x="2071" y="2473"/>
                    <a:pt x="2156" y="2430"/>
                    <a:pt x="2240" y="2388"/>
                  </a:cubicBezTo>
                  <a:cubicBezTo>
                    <a:pt x="2228" y="2297"/>
                    <a:pt x="2222" y="2206"/>
                    <a:pt x="2222" y="2110"/>
                  </a:cubicBezTo>
                  <a:cubicBezTo>
                    <a:pt x="2216" y="2013"/>
                    <a:pt x="2222" y="1922"/>
                    <a:pt x="2222" y="1825"/>
                  </a:cubicBezTo>
                  <a:cubicBezTo>
                    <a:pt x="2240" y="1631"/>
                    <a:pt x="2252" y="1438"/>
                    <a:pt x="2283" y="1238"/>
                  </a:cubicBezTo>
                  <a:lnTo>
                    <a:pt x="2307" y="1250"/>
                  </a:lnTo>
                  <a:cubicBezTo>
                    <a:pt x="2313" y="1450"/>
                    <a:pt x="2319" y="1649"/>
                    <a:pt x="2343" y="1843"/>
                  </a:cubicBezTo>
                  <a:cubicBezTo>
                    <a:pt x="2361" y="1946"/>
                    <a:pt x="2367" y="2043"/>
                    <a:pt x="2380" y="2140"/>
                  </a:cubicBezTo>
                  <a:lnTo>
                    <a:pt x="2404" y="2315"/>
                  </a:lnTo>
                  <a:cubicBezTo>
                    <a:pt x="2495" y="2279"/>
                    <a:pt x="2585" y="2237"/>
                    <a:pt x="2682" y="2200"/>
                  </a:cubicBezTo>
                  <a:lnTo>
                    <a:pt x="2682" y="2110"/>
                  </a:lnTo>
                  <a:cubicBezTo>
                    <a:pt x="2682" y="2013"/>
                    <a:pt x="2700" y="1916"/>
                    <a:pt x="2706" y="1813"/>
                  </a:cubicBezTo>
                  <a:cubicBezTo>
                    <a:pt x="2725" y="1613"/>
                    <a:pt x="2743" y="1413"/>
                    <a:pt x="2785" y="1207"/>
                  </a:cubicBezTo>
                  <a:cubicBezTo>
                    <a:pt x="2821" y="1008"/>
                    <a:pt x="2864" y="802"/>
                    <a:pt x="2924" y="596"/>
                  </a:cubicBezTo>
                  <a:lnTo>
                    <a:pt x="2955" y="602"/>
                  </a:lnTo>
                  <a:cubicBezTo>
                    <a:pt x="2937" y="826"/>
                    <a:pt x="2918" y="1038"/>
                    <a:pt x="2912" y="1250"/>
                  </a:cubicBezTo>
                  <a:cubicBezTo>
                    <a:pt x="2912" y="1353"/>
                    <a:pt x="2906" y="1462"/>
                    <a:pt x="2906" y="1565"/>
                  </a:cubicBezTo>
                  <a:lnTo>
                    <a:pt x="2906" y="1873"/>
                  </a:lnTo>
                  <a:cubicBezTo>
                    <a:pt x="2906" y="1952"/>
                    <a:pt x="2906" y="2037"/>
                    <a:pt x="2912" y="2116"/>
                  </a:cubicBezTo>
                  <a:cubicBezTo>
                    <a:pt x="2973" y="2097"/>
                    <a:pt x="3039" y="2073"/>
                    <a:pt x="3100" y="2049"/>
                  </a:cubicBezTo>
                  <a:cubicBezTo>
                    <a:pt x="3100" y="1995"/>
                    <a:pt x="3100" y="1934"/>
                    <a:pt x="3106" y="1886"/>
                  </a:cubicBezTo>
                  <a:cubicBezTo>
                    <a:pt x="3118" y="1771"/>
                    <a:pt x="3136" y="1662"/>
                    <a:pt x="3154" y="1553"/>
                  </a:cubicBezTo>
                  <a:cubicBezTo>
                    <a:pt x="3167" y="1438"/>
                    <a:pt x="3191" y="1329"/>
                    <a:pt x="3215" y="1220"/>
                  </a:cubicBezTo>
                  <a:cubicBezTo>
                    <a:pt x="3239" y="1111"/>
                    <a:pt x="3270" y="996"/>
                    <a:pt x="3300" y="887"/>
                  </a:cubicBezTo>
                  <a:cubicBezTo>
                    <a:pt x="3330" y="778"/>
                    <a:pt x="3366" y="663"/>
                    <a:pt x="3403" y="554"/>
                  </a:cubicBezTo>
                  <a:cubicBezTo>
                    <a:pt x="3439" y="439"/>
                    <a:pt x="3487" y="330"/>
                    <a:pt x="3530" y="221"/>
                  </a:cubicBezTo>
                  <a:lnTo>
                    <a:pt x="3554" y="227"/>
                  </a:lnTo>
                  <a:cubicBezTo>
                    <a:pt x="3494" y="469"/>
                    <a:pt x="3451" y="693"/>
                    <a:pt x="3409" y="929"/>
                  </a:cubicBezTo>
                  <a:cubicBezTo>
                    <a:pt x="3391" y="1050"/>
                    <a:pt x="3372" y="1165"/>
                    <a:pt x="3360" y="1280"/>
                  </a:cubicBezTo>
                  <a:cubicBezTo>
                    <a:pt x="3342" y="1401"/>
                    <a:pt x="3330" y="1510"/>
                    <a:pt x="3318" y="1625"/>
                  </a:cubicBezTo>
                  <a:cubicBezTo>
                    <a:pt x="3306" y="1746"/>
                    <a:pt x="3306" y="1861"/>
                    <a:pt x="3306" y="1976"/>
                  </a:cubicBezTo>
                  <a:lnTo>
                    <a:pt x="3306" y="1982"/>
                  </a:lnTo>
                  <a:cubicBezTo>
                    <a:pt x="3481" y="1928"/>
                    <a:pt x="3663" y="1886"/>
                    <a:pt x="3833" y="1837"/>
                  </a:cubicBezTo>
                  <a:cubicBezTo>
                    <a:pt x="3845" y="1819"/>
                    <a:pt x="3851" y="1789"/>
                    <a:pt x="3863" y="1764"/>
                  </a:cubicBezTo>
                  <a:cubicBezTo>
                    <a:pt x="3893" y="1710"/>
                    <a:pt x="3917" y="1668"/>
                    <a:pt x="3948" y="1613"/>
                  </a:cubicBezTo>
                  <a:lnTo>
                    <a:pt x="4032" y="1462"/>
                  </a:lnTo>
                  <a:cubicBezTo>
                    <a:pt x="4063" y="1407"/>
                    <a:pt x="4093" y="1353"/>
                    <a:pt x="4123" y="1310"/>
                  </a:cubicBezTo>
                  <a:cubicBezTo>
                    <a:pt x="4184" y="1214"/>
                    <a:pt x="4244" y="1105"/>
                    <a:pt x="4317" y="1014"/>
                  </a:cubicBezTo>
                  <a:lnTo>
                    <a:pt x="4341" y="1032"/>
                  </a:lnTo>
                  <a:cubicBezTo>
                    <a:pt x="4299" y="1159"/>
                    <a:pt x="4256" y="1274"/>
                    <a:pt x="4220" y="1395"/>
                  </a:cubicBezTo>
                  <a:cubicBezTo>
                    <a:pt x="4196" y="1444"/>
                    <a:pt x="4178" y="1504"/>
                    <a:pt x="4160" y="1565"/>
                  </a:cubicBezTo>
                  <a:cubicBezTo>
                    <a:pt x="4147" y="1619"/>
                    <a:pt x="4123" y="1680"/>
                    <a:pt x="4105" y="1740"/>
                  </a:cubicBezTo>
                  <a:cubicBezTo>
                    <a:pt x="4105" y="1758"/>
                    <a:pt x="4099" y="1764"/>
                    <a:pt x="4099" y="1777"/>
                  </a:cubicBezTo>
                  <a:cubicBezTo>
                    <a:pt x="4147" y="1764"/>
                    <a:pt x="4184" y="1758"/>
                    <a:pt x="4226" y="1746"/>
                  </a:cubicBezTo>
                  <a:cubicBezTo>
                    <a:pt x="4244" y="1716"/>
                    <a:pt x="4256" y="1680"/>
                    <a:pt x="4281" y="1649"/>
                  </a:cubicBezTo>
                  <a:cubicBezTo>
                    <a:pt x="4329" y="1589"/>
                    <a:pt x="4365" y="1528"/>
                    <a:pt x="4402" y="1462"/>
                  </a:cubicBezTo>
                  <a:cubicBezTo>
                    <a:pt x="4438" y="1395"/>
                    <a:pt x="4480" y="1335"/>
                    <a:pt x="4523" y="1262"/>
                  </a:cubicBezTo>
                  <a:cubicBezTo>
                    <a:pt x="4571" y="1201"/>
                    <a:pt x="4614" y="1135"/>
                    <a:pt x="4662" y="1074"/>
                  </a:cubicBezTo>
                  <a:cubicBezTo>
                    <a:pt x="4759" y="947"/>
                    <a:pt x="4856" y="826"/>
                    <a:pt x="4965" y="705"/>
                  </a:cubicBezTo>
                  <a:lnTo>
                    <a:pt x="4983" y="717"/>
                  </a:lnTo>
                  <a:cubicBezTo>
                    <a:pt x="4910" y="868"/>
                    <a:pt x="4826" y="1014"/>
                    <a:pt x="4759" y="1159"/>
                  </a:cubicBezTo>
                  <a:cubicBezTo>
                    <a:pt x="4723" y="1232"/>
                    <a:pt x="4680" y="1304"/>
                    <a:pt x="4650" y="1377"/>
                  </a:cubicBezTo>
                  <a:cubicBezTo>
                    <a:pt x="4620" y="1456"/>
                    <a:pt x="4583" y="1522"/>
                    <a:pt x="4553" y="1595"/>
                  </a:cubicBezTo>
                  <a:cubicBezTo>
                    <a:pt x="4541" y="1625"/>
                    <a:pt x="4529" y="1668"/>
                    <a:pt x="4517" y="1698"/>
                  </a:cubicBezTo>
                  <a:cubicBezTo>
                    <a:pt x="4614" y="1674"/>
                    <a:pt x="4723" y="1656"/>
                    <a:pt x="4819" y="1643"/>
                  </a:cubicBezTo>
                  <a:cubicBezTo>
                    <a:pt x="5086" y="1323"/>
                    <a:pt x="5346" y="929"/>
                    <a:pt x="5649" y="548"/>
                  </a:cubicBezTo>
                  <a:cubicBezTo>
                    <a:pt x="6030" y="596"/>
                    <a:pt x="6400" y="681"/>
                    <a:pt x="6769" y="790"/>
                  </a:cubicBezTo>
                  <a:lnTo>
                    <a:pt x="6763" y="657"/>
                  </a:lnTo>
                  <a:cubicBezTo>
                    <a:pt x="6157" y="275"/>
                    <a:pt x="5431" y="45"/>
                    <a:pt x="4674" y="9"/>
                  </a:cubicBezTo>
                  <a:cubicBezTo>
                    <a:pt x="4587" y="3"/>
                    <a:pt x="4499" y="0"/>
                    <a:pt x="4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3"/>
            <p:cNvSpPr/>
            <p:nvPr/>
          </p:nvSpPr>
          <p:spPr>
            <a:xfrm>
              <a:off x="2643950" y="1814825"/>
              <a:ext cx="32575" cy="31300"/>
            </a:xfrm>
            <a:custGeom>
              <a:avLst/>
              <a:gdLst/>
              <a:ahLst/>
              <a:cxnLst/>
              <a:rect l="l" t="t" r="r" b="b"/>
              <a:pathLst>
                <a:path w="1303" h="1252" extrusionOk="0">
                  <a:moveTo>
                    <a:pt x="1192" y="1"/>
                  </a:moveTo>
                  <a:cubicBezTo>
                    <a:pt x="1180" y="1"/>
                    <a:pt x="1168" y="4"/>
                    <a:pt x="1158" y="10"/>
                  </a:cubicBezTo>
                  <a:cubicBezTo>
                    <a:pt x="692" y="313"/>
                    <a:pt x="299" y="701"/>
                    <a:pt x="20" y="1185"/>
                  </a:cubicBezTo>
                  <a:cubicBezTo>
                    <a:pt x="0" y="1214"/>
                    <a:pt x="41" y="1252"/>
                    <a:pt x="73" y="1252"/>
                  </a:cubicBezTo>
                  <a:cubicBezTo>
                    <a:pt x="80" y="1252"/>
                    <a:pt x="87" y="1250"/>
                    <a:pt x="93" y="1245"/>
                  </a:cubicBezTo>
                  <a:cubicBezTo>
                    <a:pt x="571" y="925"/>
                    <a:pt x="916" y="549"/>
                    <a:pt x="1273" y="107"/>
                  </a:cubicBezTo>
                  <a:cubicBezTo>
                    <a:pt x="1303" y="58"/>
                    <a:pt x="1244" y="1"/>
                    <a:pt x="1192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3"/>
            <p:cNvSpPr/>
            <p:nvPr/>
          </p:nvSpPr>
          <p:spPr>
            <a:xfrm>
              <a:off x="2569975" y="1826925"/>
              <a:ext cx="92950" cy="148450"/>
            </a:xfrm>
            <a:custGeom>
              <a:avLst/>
              <a:gdLst/>
              <a:ahLst/>
              <a:cxnLst/>
              <a:rect l="l" t="t" r="r" b="b"/>
              <a:pathLst>
                <a:path w="3718" h="5938" extrusionOk="0">
                  <a:moveTo>
                    <a:pt x="3560" y="1"/>
                  </a:moveTo>
                  <a:cubicBezTo>
                    <a:pt x="3486" y="1"/>
                    <a:pt x="3413" y="4"/>
                    <a:pt x="3342" y="11"/>
                  </a:cubicBezTo>
                  <a:cubicBezTo>
                    <a:pt x="3221" y="29"/>
                    <a:pt x="3088" y="47"/>
                    <a:pt x="2967" y="77"/>
                  </a:cubicBezTo>
                  <a:cubicBezTo>
                    <a:pt x="2719" y="138"/>
                    <a:pt x="2495" y="241"/>
                    <a:pt x="2271" y="362"/>
                  </a:cubicBezTo>
                  <a:lnTo>
                    <a:pt x="2477" y="404"/>
                  </a:lnTo>
                  <a:cubicBezTo>
                    <a:pt x="2628" y="441"/>
                    <a:pt x="2773" y="489"/>
                    <a:pt x="2918" y="544"/>
                  </a:cubicBezTo>
                  <a:lnTo>
                    <a:pt x="2918" y="562"/>
                  </a:lnTo>
                  <a:cubicBezTo>
                    <a:pt x="2773" y="550"/>
                    <a:pt x="2628" y="531"/>
                    <a:pt x="2477" y="525"/>
                  </a:cubicBezTo>
                  <a:cubicBezTo>
                    <a:pt x="2404" y="519"/>
                    <a:pt x="2331" y="519"/>
                    <a:pt x="2259" y="519"/>
                  </a:cubicBezTo>
                  <a:lnTo>
                    <a:pt x="2010" y="519"/>
                  </a:lnTo>
                  <a:cubicBezTo>
                    <a:pt x="1926" y="580"/>
                    <a:pt x="1841" y="640"/>
                    <a:pt x="1768" y="707"/>
                  </a:cubicBezTo>
                  <a:lnTo>
                    <a:pt x="1829" y="713"/>
                  </a:lnTo>
                  <a:cubicBezTo>
                    <a:pt x="1907" y="731"/>
                    <a:pt x="1992" y="737"/>
                    <a:pt x="2077" y="755"/>
                  </a:cubicBezTo>
                  <a:cubicBezTo>
                    <a:pt x="2240" y="786"/>
                    <a:pt x="2404" y="822"/>
                    <a:pt x="2567" y="864"/>
                  </a:cubicBezTo>
                  <a:lnTo>
                    <a:pt x="2567" y="889"/>
                  </a:lnTo>
                  <a:cubicBezTo>
                    <a:pt x="2410" y="883"/>
                    <a:pt x="2252" y="877"/>
                    <a:pt x="2089" y="877"/>
                  </a:cubicBezTo>
                  <a:cubicBezTo>
                    <a:pt x="1932" y="877"/>
                    <a:pt x="1774" y="883"/>
                    <a:pt x="1617" y="889"/>
                  </a:cubicBezTo>
                  <a:cubicBezTo>
                    <a:pt x="1599" y="889"/>
                    <a:pt x="1574" y="889"/>
                    <a:pt x="1562" y="895"/>
                  </a:cubicBezTo>
                  <a:cubicBezTo>
                    <a:pt x="1502" y="955"/>
                    <a:pt x="1435" y="1028"/>
                    <a:pt x="1375" y="1094"/>
                  </a:cubicBezTo>
                  <a:lnTo>
                    <a:pt x="1441" y="1101"/>
                  </a:lnTo>
                  <a:cubicBezTo>
                    <a:pt x="1538" y="1107"/>
                    <a:pt x="1635" y="1125"/>
                    <a:pt x="1738" y="1137"/>
                  </a:cubicBezTo>
                  <a:lnTo>
                    <a:pt x="1744" y="1161"/>
                  </a:lnTo>
                  <a:cubicBezTo>
                    <a:pt x="1653" y="1179"/>
                    <a:pt x="1562" y="1197"/>
                    <a:pt x="1471" y="1222"/>
                  </a:cubicBezTo>
                  <a:lnTo>
                    <a:pt x="1211" y="1282"/>
                  </a:lnTo>
                  <a:cubicBezTo>
                    <a:pt x="1084" y="1434"/>
                    <a:pt x="981" y="1609"/>
                    <a:pt x="872" y="1773"/>
                  </a:cubicBezTo>
                  <a:cubicBezTo>
                    <a:pt x="830" y="1845"/>
                    <a:pt x="787" y="1918"/>
                    <a:pt x="751" y="1984"/>
                  </a:cubicBezTo>
                  <a:cubicBezTo>
                    <a:pt x="799" y="1978"/>
                    <a:pt x="842" y="1978"/>
                    <a:pt x="878" y="1972"/>
                  </a:cubicBezTo>
                  <a:cubicBezTo>
                    <a:pt x="963" y="1966"/>
                    <a:pt x="1048" y="1954"/>
                    <a:pt x="1138" y="1948"/>
                  </a:cubicBezTo>
                  <a:lnTo>
                    <a:pt x="1393" y="1936"/>
                  </a:lnTo>
                  <a:cubicBezTo>
                    <a:pt x="1493" y="1936"/>
                    <a:pt x="1591" y="1932"/>
                    <a:pt x="1688" y="1932"/>
                  </a:cubicBezTo>
                  <a:cubicBezTo>
                    <a:pt x="1760" y="1932"/>
                    <a:pt x="1831" y="1934"/>
                    <a:pt x="1901" y="1942"/>
                  </a:cubicBezTo>
                  <a:lnTo>
                    <a:pt x="1907" y="1966"/>
                  </a:lnTo>
                  <a:lnTo>
                    <a:pt x="1435" y="2057"/>
                  </a:lnTo>
                  <a:cubicBezTo>
                    <a:pt x="1350" y="2069"/>
                    <a:pt x="1272" y="2087"/>
                    <a:pt x="1193" y="2106"/>
                  </a:cubicBezTo>
                  <a:lnTo>
                    <a:pt x="951" y="2166"/>
                  </a:lnTo>
                  <a:cubicBezTo>
                    <a:pt x="866" y="2190"/>
                    <a:pt x="787" y="2215"/>
                    <a:pt x="715" y="2239"/>
                  </a:cubicBezTo>
                  <a:cubicBezTo>
                    <a:pt x="678" y="2251"/>
                    <a:pt x="636" y="2257"/>
                    <a:pt x="600" y="2269"/>
                  </a:cubicBezTo>
                  <a:cubicBezTo>
                    <a:pt x="563" y="2336"/>
                    <a:pt x="533" y="2408"/>
                    <a:pt x="503" y="2487"/>
                  </a:cubicBezTo>
                  <a:lnTo>
                    <a:pt x="515" y="2487"/>
                  </a:lnTo>
                  <a:lnTo>
                    <a:pt x="727" y="2433"/>
                  </a:lnTo>
                  <a:cubicBezTo>
                    <a:pt x="799" y="2420"/>
                    <a:pt x="872" y="2402"/>
                    <a:pt x="951" y="2390"/>
                  </a:cubicBezTo>
                  <a:cubicBezTo>
                    <a:pt x="1090" y="2366"/>
                    <a:pt x="1235" y="2336"/>
                    <a:pt x="1381" y="2317"/>
                  </a:cubicBezTo>
                  <a:lnTo>
                    <a:pt x="1393" y="2342"/>
                  </a:lnTo>
                  <a:lnTo>
                    <a:pt x="1011" y="2499"/>
                  </a:lnTo>
                  <a:cubicBezTo>
                    <a:pt x="939" y="2523"/>
                    <a:pt x="878" y="2554"/>
                    <a:pt x="818" y="2584"/>
                  </a:cubicBezTo>
                  <a:lnTo>
                    <a:pt x="630" y="2669"/>
                  </a:lnTo>
                  <a:cubicBezTo>
                    <a:pt x="563" y="2699"/>
                    <a:pt x="503" y="2729"/>
                    <a:pt x="442" y="2765"/>
                  </a:cubicBezTo>
                  <a:cubicBezTo>
                    <a:pt x="424" y="2772"/>
                    <a:pt x="412" y="2784"/>
                    <a:pt x="388" y="2790"/>
                  </a:cubicBezTo>
                  <a:cubicBezTo>
                    <a:pt x="333" y="2941"/>
                    <a:pt x="285" y="3092"/>
                    <a:pt x="236" y="3244"/>
                  </a:cubicBezTo>
                  <a:cubicBezTo>
                    <a:pt x="194" y="3395"/>
                    <a:pt x="164" y="3553"/>
                    <a:pt x="121" y="3704"/>
                  </a:cubicBezTo>
                  <a:cubicBezTo>
                    <a:pt x="206" y="3674"/>
                    <a:pt x="291" y="3637"/>
                    <a:pt x="376" y="3607"/>
                  </a:cubicBezTo>
                  <a:lnTo>
                    <a:pt x="666" y="3492"/>
                  </a:lnTo>
                  <a:cubicBezTo>
                    <a:pt x="866" y="3425"/>
                    <a:pt x="1060" y="3347"/>
                    <a:pt x="1260" y="3280"/>
                  </a:cubicBezTo>
                  <a:lnTo>
                    <a:pt x="1272" y="3304"/>
                  </a:lnTo>
                  <a:cubicBezTo>
                    <a:pt x="1108" y="3401"/>
                    <a:pt x="927" y="3498"/>
                    <a:pt x="751" y="3601"/>
                  </a:cubicBezTo>
                  <a:cubicBezTo>
                    <a:pt x="660" y="3649"/>
                    <a:pt x="569" y="3698"/>
                    <a:pt x="479" y="3752"/>
                  </a:cubicBezTo>
                  <a:cubicBezTo>
                    <a:pt x="388" y="3801"/>
                    <a:pt x="291" y="3849"/>
                    <a:pt x="200" y="3904"/>
                  </a:cubicBezTo>
                  <a:cubicBezTo>
                    <a:pt x="164" y="3922"/>
                    <a:pt x="115" y="3946"/>
                    <a:pt x="79" y="3970"/>
                  </a:cubicBezTo>
                  <a:cubicBezTo>
                    <a:pt x="61" y="4067"/>
                    <a:pt x="55" y="4158"/>
                    <a:pt x="43" y="4255"/>
                  </a:cubicBezTo>
                  <a:lnTo>
                    <a:pt x="43" y="4273"/>
                  </a:lnTo>
                  <a:cubicBezTo>
                    <a:pt x="61" y="4255"/>
                    <a:pt x="91" y="4249"/>
                    <a:pt x="115" y="4237"/>
                  </a:cubicBezTo>
                  <a:lnTo>
                    <a:pt x="291" y="4152"/>
                  </a:lnTo>
                  <a:cubicBezTo>
                    <a:pt x="351" y="4122"/>
                    <a:pt x="406" y="4097"/>
                    <a:pt x="466" y="4067"/>
                  </a:cubicBezTo>
                  <a:cubicBezTo>
                    <a:pt x="575" y="4013"/>
                    <a:pt x="690" y="3964"/>
                    <a:pt x="805" y="3904"/>
                  </a:cubicBezTo>
                  <a:lnTo>
                    <a:pt x="830" y="3916"/>
                  </a:lnTo>
                  <a:cubicBezTo>
                    <a:pt x="787" y="3964"/>
                    <a:pt x="745" y="4001"/>
                    <a:pt x="697" y="4043"/>
                  </a:cubicBezTo>
                  <a:cubicBezTo>
                    <a:pt x="654" y="4091"/>
                    <a:pt x="606" y="4128"/>
                    <a:pt x="563" y="4164"/>
                  </a:cubicBezTo>
                  <a:cubicBezTo>
                    <a:pt x="515" y="4206"/>
                    <a:pt x="466" y="4243"/>
                    <a:pt x="412" y="4279"/>
                  </a:cubicBezTo>
                  <a:lnTo>
                    <a:pt x="261" y="4394"/>
                  </a:lnTo>
                  <a:cubicBezTo>
                    <a:pt x="206" y="4430"/>
                    <a:pt x="164" y="4479"/>
                    <a:pt x="115" y="4515"/>
                  </a:cubicBezTo>
                  <a:lnTo>
                    <a:pt x="24" y="4582"/>
                  </a:lnTo>
                  <a:cubicBezTo>
                    <a:pt x="0" y="5042"/>
                    <a:pt x="79" y="5514"/>
                    <a:pt x="261" y="5938"/>
                  </a:cubicBezTo>
                  <a:cubicBezTo>
                    <a:pt x="327" y="5871"/>
                    <a:pt x="394" y="5799"/>
                    <a:pt x="454" y="5732"/>
                  </a:cubicBezTo>
                  <a:lnTo>
                    <a:pt x="460" y="5708"/>
                  </a:lnTo>
                  <a:cubicBezTo>
                    <a:pt x="479" y="5635"/>
                    <a:pt x="503" y="5557"/>
                    <a:pt x="515" y="5484"/>
                  </a:cubicBezTo>
                  <a:cubicBezTo>
                    <a:pt x="557" y="5333"/>
                    <a:pt x="588" y="5181"/>
                    <a:pt x="624" y="5036"/>
                  </a:cubicBezTo>
                  <a:lnTo>
                    <a:pt x="751" y="4600"/>
                  </a:lnTo>
                  <a:lnTo>
                    <a:pt x="781" y="4606"/>
                  </a:lnTo>
                  <a:cubicBezTo>
                    <a:pt x="781" y="4763"/>
                    <a:pt x="769" y="4915"/>
                    <a:pt x="757" y="5066"/>
                  </a:cubicBezTo>
                  <a:cubicBezTo>
                    <a:pt x="751" y="5145"/>
                    <a:pt x="751" y="5218"/>
                    <a:pt x="751" y="5296"/>
                  </a:cubicBezTo>
                  <a:lnTo>
                    <a:pt x="745" y="5454"/>
                  </a:lnTo>
                  <a:cubicBezTo>
                    <a:pt x="836" y="5357"/>
                    <a:pt x="921" y="5254"/>
                    <a:pt x="999" y="5157"/>
                  </a:cubicBezTo>
                  <a:cubicBezTo>
                    <a:pt x="1084" y="5060"/>
                    <a:pt x="1169" y="4963"/>
                    <a:pt x="1241" y="4860"/>
                  </a:cubicBezTo>
                  <a:cubicBezTo>
                    <a:pt x="1235" y="4824"/>
                    <a:pt x="1229" y="4782"/>
                    <a:pt x="1235" y="4739"/>
                  </a:cubicBezTo>
                  <a:cubicBezTo>
                    <a:pt x="1241" y="4697"/>
                    <a:pt x="1254" y="4648"/>
                    <a:pt x="1254" y="4600"/>
                  </a:cubicBezTo>
                  <a:lnTo>
                    <a:pt x="1254" y="4455"/>
                  </a:lnTo>
                  <a:lnTo>
                    <a:pt x="1260" y="4309"/>
                  </a:lnTo>
                  <a:cubicBezTo>
                    <a:pt x="1266" y="4212"/>
                    <a:pt x="1272" y="4122"/>
                    <a:pt x="1284" y="4025"/>
                  </a:cubicBezTo>
                  <a:lnTo>
                    <a:pt x="1314" y="4025"/>
                  </a:lnTo>
                  <a:cubicBezTo>
                    <a:pt x="1344" y="4122"/>
                    <a:pt x="1375" y="4219"/>
                    <a:pt x="1393" y="4315"/>
                  </a:cubicBezTo>
                  <a:lnTo>
                    <a:pt x="1435" y="4467"/>
                  </a:lnTo>
                  <a:lnTo>
                    <a:pt x="1465" y="4588"/>
                  </a:lnTo>
                  <a:cubicBezTo>
                    <a:pt x="1532" y="4509"/>
                    <a:pt x="1587" y="4424"/>
                    <a:pt x="1653" y="4340"/>
                  </a:cubicBezTo>
                  <a:lnTo>
                    <a:pt x="1629" y="4225"/>
                  </a:lnTo>
                  <a:cubicBezTo>
                    <a:pt x="1623" y="4146"/>
                    <a:pt x="1617" y="4061"/>
                    <a:pt x="1599" y="3976"/>
                  </a:cubicBezTo>
                  <a:cubicBezTo>
                    <a:pt x="1587" y="3892"/>
                    <a:pt x="1574" y="3813"/>
                    <a:pt x="1568" y="3722"/>
                  </a:cubicBezTo>
                  <a:lnTo>
                    <a:pt x="1544" y="3462"/>
                  </a:lnTo>
                  <a:cubicBezTo>
                    <a:pt x="1532" y="3286"/>
                    <a:pt x="1526" y="3117"/>
                    <a:pt x="1526" y="2935"/>
                  </a:cubicBezTo>
                  <a:lnTo>
                    <a:pt x="1556" y="2935"/>
                  </a:lnTo>
                  <a:cubicBezTo>
                    <a:pt x="1599" y="3117"/>
                    <a:pt x="1647" y="3286"/>
                    <a:pt x="1683" y="3462"/>
                  </a:cubicBezTo>
                  <a:lnTo>
                    <a:pt x="1750" y="3722"/>
                  </a:lnTo>
                  <a:lnTo>
                    <a:pt x="1817" y="3976"/>
                  </a:lnTo>
                  <a:cubicBezTo>
                    <a:pt x="1829" y="4007"/>
                    <a:pt x="1835" y="4037"/>
                    <a:pt x="1847" y="4061"/>
                  </a:cubicBezTo>
                  <a:cubicBezTo>
                    <a:pt x="2010" y="3831"/>
                    <a:pt x="2150" y="3601"/>
                    <a:pt x="2295" y="3365"/>
                  </a:cubicBezTo>
                  <a:lnTo>
                    <a:pt x="2252" y="3250"/>
                  </a:lnTo>
                  <a:cubicBezTo>
                    <a:pt x="2228" y="3189"/>
                    <a:pt x="2222" y="3129"/>
                    <a:pt x="2222" y="3068"/>
                  </a:cubicBezTo>
                  <a:lnTo>
                    <a:pt x="2222" y="2887"/>
                  </a:lnTo>
                  <a:lnTo>
                    <a:pt x="2210" y="2705"/>
                  </a:lnTo>
                  <a:lnTo>
                    <a:pt x="2210" y="2523"/>
                  </a:lnTo>
                  <a:cubicBezTo>
                    <a:pt x="2222" y="2402"/>
                    <a:pt x="2222" y="2275"/>
                    <a:pt x="2228" y="2154"/>
                  </a:cubicBezTo>
                  <a:lnTo>
                    <a:pt x="2259" y="2160"/>
                  </a:lnTo>
                  <a:lnTo>
                    <a:pt x="2349" y="2548"/>
                  </a:lnTo>
                  <a:lnTo>
                    <a:pt x="2392" y="2735"/>
                  </a:lnTo>
                  <a:cubicBezTo>
                    <a:pt x="2410" y="2796"/>
                    <a:pt x="2422" y="2862"/>
                    <a:pt x="2440" y="2923"/>
                  </a:cubicBezTo>
                  <a:cubicBezTo>
                    <a:pt x="2452" y="2971"/>
                    <a:pt x="2464" y="3014"/>
                    <a:pt x="2477" y="3062"/>
                  </a:cubicBezTo>
                  <a:cubicBezTo>
                    <a:pt x="2525" y="2977"/>
                    <a:pt x="2561" y="2893"/>
                    <a:pt x="2604" y="2814"/>
                  </a:cubicBezTo>
                  <a:cubicBezTo>
                    <a:pt x="2592" y="2735"/>
                    <a:pt x="2585" y="2663"/>
                    <a:pt x="2573" y="2578"/>
                  </a:cubicBezTo>
                  <a:cubicBezTo>
                    <a:pt x="2567" y="2487"/>
                    <a:pt x="2561" y="2396"/>
                    <a:pt x="2561" y="2299"/>
                  </a:cubicBezTo>
                  <a:cubicBezTo>
                    <a:pt x="2555" y="2208"/>
                    <a:pt x="2543" y="2106"/>
                    <a:pt x="2537" y="2009"/>
                  </a:cubicBezTo>
                  <a:cubicBezTo>
                    <a:pt x="2531" y="1912"/>
                    <a:pt x="2525" y="1815"/>
                    <a:pt x="2513" y="1724"/>
                  </a:cubicBezTo>
                  <a:cubicBezTo>
                    <a:pt x="2507" y="1530"/>
                    <a:pt x="2495" y="1331"/>
                    <a:pt x="2483" y="1125"/>
                  </a:cubicBezTo>
                  <a:lnTo>
                    <a:pt x="2507" y="1125"/>
                  </a:lnTo>
                  <a:cubicBezTo>
                    <a:pt x="2555" y="1331"/>
                    <a:pt x="2598" y="1530"/>
                    <a:pt x="2646" y="1730"/>
                  </a:cubicBezTo>
                  <a:cubicBezTo>
                    <a:pt x="2664" y="1827"/>
                    <a:pt x="2682" y="1924"/>
                    <a:pt x="2707" y="2027"/>
                  </a:cubicBezTo>
                  <a:cubicBezTo>
                    <a:pt x="2725" y="2124"/>
                    <a:pt x="2743" y="2221"/>
                    <a:pt x="2767" y="2311"/>
                  </a:cubicBezTo>
                  <a:cubicBezTo>
                    <a:pt x="2773" y="2348"/>
                    <a:pt x="2779" y="2378"/>
                    <a:pt x="2785" y="2420"/>
                  </a:cubicBezTo>
                  <a:cubicBezTo>
                    <a:pt x="2876" y="2239"/>
                    <a:pt x="2955" y="2039"/>
                    <a:pt x="3040" y="1851"/>
                  </a:cubicBezTo>
                  <a:cubicBezTo>
                    <a:pt x="3112" y="1651"/>
                    <a:pt x="3197" y="1464"/>
                    <a:pt x="3270" y="1258"/>
                  </a:cubicBezTo>
                  <a:cubicBezTo>
                    <a:pt x="3433" y="858"/>
                    <a:pt x="3566" y="435"/>
                    <a:pt x="3718" y="5"/>
                  </a:cubicBezTo>
                  <a:cubicBezTo>
                    <a:pt x="3665" y="2"/>
                    <a:pt x="3612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3"/>
            <p:cNvSpPr/>
            <p:nvPr/>
          </p:nvSpPr>
          <p:spPr>
            <a:xfrm>
              <a:off x="2649575" y="2189850"/>
              <a:ext cx="23650" cy="46325"/>
            </a:xfrm>
            <a:custGeom>
              <a:avLst/>
              <a:gdLst/>
              <a:ahLst/>
              <a:cxnLst/>
              <a:rect l="l" t="t" r="r" b="b"/>
              <a:pathLst>
                <a:path w="946" h="1853" extrusionOk="0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3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3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3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3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2638525" y="2232975"/>
              <a:ext cx="27425" cy="47400"/>
            </a:xfrm>
            <a:custGeom>
              <a:avLst/>
              <a:gdLst/>
              <a:ahLst/>
              <a:cxnLst/>
              <a:rect l="l" t="t" r="r" b="b"/>
              <a:pathLst>
                <a:path w="1097" h="1896" extrusionOk="0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2661250" y="2237575"/>
              <a:ext cx="5150" cy="21725"/>
            </a:xfrm>
            <a:custGeom>
              <a:avLst/>
              <a:gdLst/>
              <a:ahLst/>
              <a:cxnLst/>
              <a:rect l="l" t="t" r="r" b="b"/>
              <a:pathLst>
                <a:path w="206" h="869" extrusionOk="0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2645950" y="2238275"/>
              <a:ext cx="18200" cy="41500"/>
            </a:xfrm>
            <a:custGeom>
              <a:avLst/>
              <a:gdLst/>
              <a:ahLst/>
              <a:cxnLst/>
              <a:rect l="l" t="t" r="r" b="b"/>
              <a:pathLst>
                <a:path w="728" h="1660" extrusionOk="0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2623700" y="2275050"/>
              <a:ext cx="32875" cy="48000"/>
            </a:xfrm>
            <a:custGeom>
              <a:avLst/>
              <a:gdLst/>
              <a:ahLst/>
              <a:cxnLst/>
              <a:rect l="l" t="t" r="r" b="b"/>
              <a:pathLst>
                <a:path w="1315" h="1920" extrusionOk="0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2631875" y="2280800"/>
              <a:ext cx="21975" cy="41800"/>
            </a:xfrm>
            <a:custGeom>
              <a:avLst/>
              <a:gdLst/>
              <a:ahLst/>
              <a:cxnLst/>
              <a:rect l="l" t="t" r="r" b="b"/>
              <a:pathLst>
                <a:path w="879" h="1672" extrusionOk="0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>
              <a:off x="2604775" y="2315475"/>
              <a:ext cx="37725" cy="49050"/>
            </a:xfrm>
            <a:custGeom>
              <a:avLst/>
              <a:gdLst/>
              <a:ahLst/>
              <a:cxnLst/>
              <a:rect l="l" t="t" r="r" b="b"/>
              <a:pathLst>
                <a:path w="1509" h="1962" extrusionOk="0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3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2612200" y="2322575"/>
              <a:ext cx="27125" cy="41200"/>
            </a:xfrm>
            <a:custGeom>
              <a:avLst/>
              <a:gdLst/>
              <a:ahLst/>
              <a:cxnLst/>
              <a:rect l="l" t="t" r="r" b="b"/>
              <a:pathLst>
                <a:path w="1085" h="1648" extrusionOk="0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2582375" y="2354375"/>
              <a:ext cx="42100" cy="49350"/>
            </a:xfrm>
            <a:custGeom>
              <a:avLst/>
              <a:gdLst/>
              <a:ahLst/>
              <a:cxnLst/>
              <a:rect l="l" t="t" r="r" b="b"/>
              <a:pathLst>
                <a:path w="1684" h="1974" extrusionOk="0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2590550" y="2362075"/>
              <a:ext cx="30300" cy="40900"/>
            </a:xfrm>
            <a:custGeom>
              <a:avLst/>
              <a:gdLst/>
              <a:ahLst/>
              <a:cxnLst/>
              <a:rect l="l" t="t" r="r" b="b"/>
              <a:pathLst>
                <a:path w="1212" h="1636" extrusionOk="0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2560125" y="2391450"/>
              <a:ext cx="42875" cy="50125"/>
            </a:xfrm>
            <a:custGeom>
              <a:avLst/>
              <a:gdLst/>
              <a:ahLst/>
              <a:cxnLst/>
              <a:rect l="l" t="t" r="r" b="b"/>
              <a:pathLst>
                <a:path w="1715" h="2005" extrusionOk="0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2569200" y="2400075"/>
              <a:ext cx="29850" cy="40900"/>
            </a:xfrm>
            <a:custGeom>
              <a:avLst/>
              <a:gdLst/>
              <a:ahLst/>
              <a:cxnLst/>
              <a:rect l="l" t="t" r="r" b="b"/>
              <a:pathLst>
                <a:path w="1194" h="1636" extrusionOk="0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2549525" y="2432025"/>
              <a:ext cx="34400" cy="48450"/>
            </a:xfrm>
            <a:custGeom>
              <a:avLst/>
              <a:gdLst/>
              <a:ahLst/>
              <a:cxnLst/>
              <a:rect l="l" t="t" r="r" b="b"/>
              <a:pathLst>
                <a:path w="1376" h="1938" extrusionOk="0">
                  <a:moveTo>
                    <a:pt x="425" y="0"/>
                  </a:moveTo>
                  <a:cubicBezTo>
                    <a:pt x="394" y="73"/>
                    <a:pt x="364" y="145"/>
                    <a:pt x="334" y="224"/>
                  </a:cubicBezTo>
                  <a:lnTo>
                    <a:pt x="255" y="448"/>
                  </a:lnTo>
                  <a:cubicBezTo>
                    <a:pt x="219" y="527"/>
                    <a:pt x="201" y="606"/>
                    <a:pt x="176" y="684"/>
                  </a:cubicBezTo>
                  <a:cubicBezTo>
                    <a:pt x="164" y="769"/>
                    <a:pt x="134" y="842"/>
                    <a:pt x="116" y="926"/>
                  </a:cubicBezTo>
                  <a:lnTo>
                    <a:pt x="61" y="1175"/>
                  </a:lnTo>
                  <a:cubicBezTo>
                    <a:pt x="49" y="1259"/>
                    <a:pt x="37" y="1338"/>
                    <a:pt x="31" y="1423"/>
                  </a:cubicBezTo>
                  <a:lnTo>
                    <a:pt x="19" y="1556"/>
                  </a:lnTo>
                  <a:cubicBezTo>
                    <a:pt x="13" y="1598"/>
                    <a:pt x="13" y="1635"/>
                    <a:pt x="13" y="1683"/>
                  </a:cubicBezTo>
                  <a:lnTo>
                    <a:pt x="1" y="1938"/>
                  </a:lnTo>
                  <a:lnTo>
                    <a:pt x="1" y="1938"/>
                  </a:lnTo>
                  <a:lnTo>
                    <a:pt x="1091" y="1889"/>
                  </a:lnTo>
                  <a:lnTo>
                    <a:pt x="1091" y="1707"/>
                  </a:lnTo>
                  <a:lnTo>
                    <a:pt x="1091" y="1617"/>
                  </a:lnTo>
                  <a:lnTo>
                    <a:pt x="1097" y="1526"/>
                  </a:lnTo>
                  <a:cubicBezTo>
                    <a:pt x="1109" y="1465"/>
                    <a:pt x="1109" y="1393"/>
                    <a:pt x="1115" y="1332"/>
                  </a:cubicBezTo>
                  <a:lnTo>
                    <a:pt x="1145" y="1144"/>
                  </a:lnTo>
                  <a:cubicBezTo>
                    <a:pt x="1151" y="1084"/>
                    <a:pt x="1175" y="1017"/>
                    <a:pt x="1188" y="957"/>
                  </a:cubicBezTo>
                  <a:cubicBezTo>
                    <a:pt x="1212" y="896"/>
                    <a:pt x="1224" y="830"/>
                    <a:pt x="1242" y="769"/>
                  </a:cubicBezTo>
                  <a:lnTo>
                    <a:pt x="1303" y="575"/>
                  </a:lnTo>
                  <a:cubicBezTo>
                    <a:pt x="1321" y="515"/>
                    <a:pt x="1351" y="448"/>
                    <a:pt x="1375" y="388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2667600" y="2181500"/>
              <a:ext cx="66475" cy="13650"/>
            </a:xfrm>
            <a:custGeom>
              <a:avLst/>
              <a:gdLst/>
              <a:ahLst/>
              <a:cxnLst/>
              <a:rect l="l" t="t" r="r" b="b"/>
              <a:pathLst>
                <a:path w="2659" h="546" extrusionOk="0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2667150" y="2176200"/>
              <a:ext cx="66925" cy="19125"/>
            </a:xfrm>
            <a:custGeom>
              <a:avLst/>
              <a:gdLst/>
              <a:ahLst/>
              <a:cxnLst/>
              <a:rect l="l" t="t" r="r" b="b"/>
              <a:pathLst>
                <a:path w="2677" h="765" extrusionOk="0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2669875" y="2193925"/>
              <a:ext cx="62525" cy="66175"/>
            </a:xfrm>
            <a:custGeom>
              <a:avLst/>
              <a:gdLst/>
              <a:ahLst/>
              <a:cxnLst/>
              <a:rect l="l" t="t" r="r" b="b"/>
              <a:pathLst>
                <a:path w="2501" h="2647" extrusionOk="0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3"/>
            <p:cNvSpPr/>
            <p:nvPr/>
          </p:nvSpPr>
          <p:spPr>
            <a:xfrm>
              <a:off x="2669725" y="2193250"/>
              <a:ext cx="63575" cy="66850"/>
            </a:xfrm>
            <a:custGeom>
              <a:avLst/>
              <a:gdLst/>
              <a:ahLst/>
              <a:cxnLst/>
              <a:rect l="l" t="t" r="r" b="b"/>
              <a:pathLst>
                <a:path w="2543" h="2674" extrusionOk="0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3"/>
            <p:cNvSpPr/>
            <p:nvPr/>
          </p:nvSpPr>
          <p:spPr>
            <a:xfrm>
              <a:off x="2635800" y="2195600"/>
              <a:ext cx="38925" cy="50875"/>
            </a:xfrm>
            <a:custGeom>
              <a:avLst/>
              <a:gdLst/>
              <a:ahLst/>
              <a:cxnLst/>
              <a:rect l="l" t="t" r="r" b="b"/>
              <a:pathLst>
                <a:path w="1557" h="2035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2634900" y="2194550"/>
              <a:ext cx="39975" cy="52525"/>
            </a:xfrm>
            <a:custGeom>
              <a:avLst/>
              <a:gdLst/>
              <a:ahLst/>
              <a:cxnLst/>
              <a:rect l="l" t="t" r="r" b="b"/>
              <a:pathLst>
                <a:path w="1599" h="2101" extrusionOk="0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2666850" y="2195600"/>
              <a:ext cx="3050" cy="75400"/>
            </a:xfrm>
            <a:custGeom>
              <a:avLst/>
              <a:gdLst/>
              <a:ahLst/>
              <a:cxnLst/>
              <a:rect l="l" t="t" r="r" b="b"/>
              <a:pathLst>
                <a:path w="122" h="3016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2660175" y="2195125"/>
              <a:ext cx="14700" cy="75875"/>
            </a:xfrm>
            <a:custGeom>
              <a:avLst/>
              <a:gdLst/>
              <a:ahLst/>
              <a:cxnLst/>
              <a:rect l="l" t="t" r="r" b="b"/>
              <a:pathLst>
                <a:path w="588" h="3035" extrusionOk="0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2578300" y="2189125"/>
              <a:ext cx="97800" cy="17400"/>
            </a:xfrm>
            <a:custGeom>
              <a:avLst/>
              <a:gdLst/>
              <a:ahLst/>
              <a:cxnLst/>
              <a:rect l="l" t="t" r="r" b="b"/>
              <a:pathLst>
                <a:path w="3912" h="696" extrusionOk="0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2577700" y="2182125"/>
              <a:ext cx="98400" cy="25150"/>
            </a:xfrm>
            <a:custGeom>
              <a:avLst/>
              <a:gdLst/>
              <a:ahLst/>
              <a:cxnLst/>
              <a:rect l="l" t="t" r="r" b="b"/>
              <a:pathLst>
                <a:path w="3936" h="1006" extrusionOk="0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2620975" y="2146400"/>
              <a:ext cx="56775" cy="56325"/>
            </a:xfrm>
            <a:custGeom>
              <a:avLst/>
              <a:gdLst/>
              <a:ahLst/>
              <a:cxnLst/>
              <a:rect l="l" t="t" r="r" b="b"/>
              <a:pathLst>
                <a:path w="2271" h="2253" extrusionOk="0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2620675" y="2145650"/>
              <a:ext cx="57850" cy="57525"/>
            </a:xfrm>
            <a:custGeom>
              <a:avLst/>
              <a:gdLst/>
              <a:ahLst/>
              <a:cxnLst/>
              <a:rect l="l" t="t" r="r" b="b"/>
              <a:pathLst>
                <a:path w="2314" h="2301" extrusionOk="0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2670025" y="2129300"/>
              <a:ext cx="11225" cy="67825"/>
            </a:xfrm>
            <a:custGeom>
              <a:avLst/>
              <a:gdLst/>
              <a:ahLst/>
              <a:cxnLst/>
              <a:rect l="l" t="t" r="r" b="b"/>
              <a:pathLst>
                <a:path w="449" h="2713" extrusionOk="0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3"/>
            <p:cNvSpPr/>
            <p:nvPr/>
          </p:nvSpPr>
          <p:spPr>
            <a:xfrm>
              <a:off x="2664275" y="2129300"/>
              <a:ext cx="17725" cy="67975"/>
            </a:xfrm>
            <a:custGeom>
              <a:avLst/>
              <a:gdLst/>
              <a:ahLst/>
              <a:cxnLst/>
              <a:rect l="l" t="t" r="r" b="b"/>
              <a:pathLst>
                <a:path w="709" h="2719" extrusionOk="0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3"/>
            <p:cNvSpPr/>
            <p:nvPr/>
          </p:nvSpPr>
          <p:spPr>
            <a:xfrm>
              <a:off x="2535750" y="2150975"/>
              <a:ext cx="137475" cy="52050"/>
            </a:xfrm>
            <a:custGeom>
              <a:avLst/>
              <a:gdLst/>
              <a:ahLst/>
              <a:cxnLst/>
              <a:rect l="l" t="t" r="r" b="b"/>
              <a:pathLst>
                <a:path w="5499" h="2082" extrusionOk="0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2671825" y="2155625"/>
              <a:ext cx="119450" cy="53925"/>
            </a:xfrm>
            <a:custGeom>
              <a:avLst/>
              <a:gdLst/>
              <a:ahLst/>
              <a:cxnLst/>
              <a:rect l="l" t="t" r="r" b="b"/>
              <a:pathLst>
                <a:path w="4778" h="2157" extrusionOk="0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599775" y="2089300"/>
              <a:ext cx="72850" cy="103450"/>
            </a:xfrm>
            <a:custGeom>
              <a:avLst/>
              <a:gdLst/>
              <a:ahLst/>
              <a:cxnLst/>
              <a:rect l="l" t="t" r="r" b="b"/>
              <a:pathLst>
                <a:path w="2914" h="4138" extrusionOk="0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2675925" y="2096600"/>
              <a:ext cx="82675" cy="96450"/>
            </a:xfrm>
            <a:custGeom>
              <a:avLst/>
              <a:gdLst/>
              <a:ahLst/>
              <a:cxnLst/>
              <a:rect l="l" t="t" r="r" b="b"/>
              <a:pathLst>
                <a:path w="3307" h="3858" extrusionOk="0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2562400" y="2193850"/>
              <a:ext cx="114900" cy="119075"/>
            </a:xfrm>
            <a:custGeom>
              <a:avLst/>
              <a:gdLst/>
              <a:ahLst/>
              <a:cxnLst/>
              <a:rect l="l" t="t" r="r" b="b"/>
              <a:pathLst>
                <a:path w="4596" h="4763" extrusionOk="0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2660625" y="2189500"/>
              <a:ext cx="116725" cy="98300"/>
            </a:xfrm>
            <a:custGeom>
              <a:avLst/>
              <a:gdLst/>
              <a:ahLst/>
              <a:cxnLst/>
              <a:rect l="l" t="t" r="r" b="b"/>
              <a:pathLst>
                <a:path w="4669" h="3932" extrusionOk="0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2665875" y="2186850"/>
              <a:ext cx="19725" cy="30625"/>
            </a:xfrm>
            <a:custGeom>
              <a:avLst/>
              <a:gdLst/>
              <a:ahLst/>
              <a:cxnLst/>
              <a:rect l="l" t="t" r="r" b="b"/>
              <a:pathLst>
                <a:path w="789" h="1225" extrusionOk="0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671825" y="2199375"/>
              <a:ext cx="49375" cy="134125"/>
            </a:xfrm>
            <a:custGeom>
              <a:avLst/>
              <a:gdLst/>
              <a:ahLst/>
              <a:cxnLst/>
              <a:rect l="l" t="t" r="r" b="b"/>
              <a:pathLst>
                <a:path w="1975" h="5365" extrusionOk="0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4"/>
          <p:cNvSpPr txBox="1">
            <a:spLocks noGrp="1"/>
          </p:cNvSpPr>
          <p:nvPr>
            <p:ph type="title"/>
          </p:nvPr>
        </p:nvSpPr>
        <p:spPr>
          <a:xfrm>
            <a:off x="519694" y="218031"/>
            <a:ext cx="4746244" cy="7242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/>
              <a:t>WHAT IS OCCLUSION?</a:t>
            </a:r>
          </a:p>
        </p:txBody>
      </p:sp>
      <p:pic>
        <p:nvPicPr>
          <p:cNvPr id="2" name="Picture 2" descr="A picture containing text, indoor, floor&#10;&#10;Description automatically generated">
            <a:extLst>
              <a:ext uri="{FF2B5EF4-FFF2-40B4-BE49-F238E27FC236}">
                <a16:creationId xmlns:a16="http://schemas.microsoft.com/office/drawing/2014/main" id="{EDC21E4A-5409-48BB-85AE-74D8F10E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900113"/>
            <a:ext cx="3693318" cy="2078831"/>
          </a:xfrm>
          <a:prstGeom prst="rect">
            <a:avLst/>
          </a:prstGeom>
        </p:spPr>
      </p:pic>
      <p:pic>
        <p:nvPicPr>
          <p:cNvPr id="3" name="Picture 3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2105446F-89F2-4FEA-A970-6FD0B9002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" y="3014662"/>
            <a:ext cx="3693318" cy="2078831"/>
          </a:xfrm>
          <a:prstGeom prst="rect">
            <a:avLst/>
          </a:prstGeom>
        </p:spPr>
      </p:pic>
      <p:pic>
        <p:nvPicPr>
          <p:cNvPr id="4" name="Picture 4" descr="A picture containing indoor, table, apple, fruit&#10;&#10;Description automatically generated">
            <a:extLst>
              <a:ext uri="{FF2B5EF4-FFF2-40B4-BE49-F238E27FC236}">
                <a16:creationId xmlns:a16="http://schemas.microsoft.com/office/drawing/2014/main" id="{3E86E3C7-A87A-4F53-8441-F19864EDE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120" y="900112"/>
            <a:ext cx="2486882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5"/>
          <p:cNvSpPr txBox="1">
            <a:spLocks noGrp="1"/>
          </p:cNvSpPr>
          <p:nvPr>
            <p:ph type="title"/>
          </p:nvPr>
        </p:nvSpPr>
        <p:spPr>
          <a:xfrm>
            <a:off x="3671100" y="1977554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LEVITATING ABOVE THE FOREST</a:t>
            </a:r>
          </a:p>
        </p:txBody>
      </p:sp>
      <p:sp>
        <p:nvSpPr>
          <p:cNvPr id="1474" name="Google Shape;1474;p45"/>
          <p:cNvSpPr txBox="1">
            <a:spLocks noGrp="1"/>
          </p:cNvSpPr>
          <p:nvPr>
            <p:ph type="title" idx="2"/>
          </p:nvPr>
        </p:nvSpPr>
        <p:spPr>
          <a:xfrm>
            <a:off x="7277700" y="962687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75" name="Google Shape;1475;p45"/>
          <p:cNvSpPr/>
          <p:nvPr/>
        </p:nvSpPr>
        <p:spPr>
          <a:xfrm>
            <a:off x="10585201" y="1252526"/>
            <a:ext cx="121183" cy="213777"/>
          </a:xfrm>
          <a:custGeom>
            <a:avLst/>
            <a:gdLst/>
            <a:ahLst/>
            <a:cxnLst/>
            <a:rect l="l" t="t" r="r" b="b"/>
            <a:pathLst>
              <a:path w="425" h="685" extrusionOk="0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6" name="Google Shape;1476;p45"/>
          <p:cNvGrpSpPr/>
          <p:nvPr/>
        </p:nvGrpSpPr>
        <p:grpSpPr>
          <a:xfrm>
            <a:off x="-2206101" y="528588"/>
            <a:ext cx="5769239" cy="4809587"/>
            <a:chOff x="-2206101" y="528588"/>
            <a:chExt cx="5769239" cy="4809587"/>
          </a:xfrm>
        </p:grpSpPr>
        <p:grpSp>
          <p:nvGrpSpPr>
            <p:cNvPr id="1477" name="Google Shape;1477;p45"/>
            <p:cNvGrpSpPr/>
            <p:nvPr/>
          </p:nvGrpSpPr>
          <p:grpSpPr>
            <a:xfrm>
              <a:off x="-2206101" y="528588"/>
              <a:ext cx="5769239" cy="4246924"/>
              <a:chOff x="113525" y="1273388"/>
              <a:chExt cx="3527508" cy="2596713"/>
            </a:xfrm>
          </p:grpSpPr>
          <p:sp>
            <p:nvSpPr>
              <p:cNvPr id="1478" name="Google Shape;1478;p45"/>
              <p:cNvSpPr/>
              <p:nvPr/>
            </p:nvSpPr>
            <p:spPr>
              <a:xfrm>
                <a:off x="513366" y="1811797"/>
                <a:ext cx="2778832" cy="1968137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12158" extrusionOk="0">
                    <a:moveTo>
                      <a:pt x="7845" y="0"/>
                    </a:moveTo>
                    <a:cubicBezTo>
                      <a:pt x="7674" y="0"/>
                      <a:pt x="7507" y="53"/>
                      <a:pt x="7381" y="170"/>
                    </a:cubicBezTo>
                    <a:cubicBezTo>
                      <a:pt x="7048" y="479"/>
                      <a:pt x="7121" y="1054"/>
                      <a:pt x="6818" y="1393"/>
                    </a:cubicBezTo>
                    <a:cubicBezTo>
                      <a:pt x="6425" y="1853"/>
                      <a:pt x="5571" y="1696"/>
                      <a:pt x="5238" y="2198"/>
                    </a:cubicBezTo>
                    <a:cubicBezTo>
                      <a:pt x="5093" y="2410"/>
                      <a:pt x="5038" y="2725"/>
                      <a:pt x="4796" y="2779"/>
                    </a:cubicBezTo>
                    <a:cubicBezTo>
                      <a:pt x="4775" y="2784"/>
                      <a:pt x="4755" y="2786"/>
                      <a:pt x="4734" y="2786"/>
                    </a:cubicBezTo>
                    <a:cubicBezTo>
                      <a:pt x="4646" y="2786"/>
                      <a:pt x="4559" y="2749"/>
                      <a:pt x="4475" y="2725"/>
                    </a:cubicBezTo>
                    <a:cubicBezTo>
                      <a:pt x="4281" y="2663"/>
                      <a:pt x="4078" y="2633"/>
                      <a:pt x="3876" y="2633"/>
                    </a:cubicBezTo>
                    <a:cubicBezTo>
                      <a:pt x="3243" y="2633"/>
                      <a:pt x="2607" y="2921"/>
                      <a:pt x="2217" y="3421"/>
                    </a:cubicBezTo>
                    <a:cubicBezTo>
                      <a:pt x="2084" y="3597"/>
                      <a:pt x="1975" y="3851"/>
                      <a:pt x="2102" y="4033"/>
                    </a:cubicBezTo>
                    <a:cubicBezTo>
                      <a:pt x="2162" y="4117"/>
                      <a:pt x="2265" y="4184"/>
                      <a:pt x="2265" y="4287"/>
                    </a:cubicBezTo>
                    <a:cubicBezTo>
                      <a:pt x="2265" y="4359"/>
                      <a:pt x="2193" y="4420"/>
                      <a:pt x="2132" y="4468"/>
                    </a:cubicBezTo>
                    <a:cubicBezTo>
                      <a:pt x="1944" y="4626"/>
                      <a:pt x="1751" y="4783"/>
                      <a:pt x="1557" y="4941"/>
                    </a:cubicBezTo>
                    <a:cubicBezTo>
                      <a:pt x="1188" y="5050"/>
                      <a:pt x="824" y="5225"/>
                      <a:pt x="552" y="5486"/>
                    </a:cubicBezTo>
                    <a:cubicBezTo>
                      <a:pt x="213" y="5813"/>
                      <a:pt x="1" y="6291"/>
                      <a:pt x="68" y="6757"/>
                    </a:cubicBezTo>
                    <a:cubicBezTo>
                      <a:pt x="116" y="7084"/>
                      <a:pt x="286" y="7375"/>
                      <a:pt x="455" y="7659"/>
                    </a:cubicBezTo>
                    <a:cubicBezTo>
                      <a:pt x="667" y="8016"/>
                      <a:pt x="915" y="8404"/>
                      <a:pt x="1315" y="8513"/>
                    </a:cubicBezTo>
                    <a:cubicBezTo>
                      <a:pt x="1357" y="8525"/>
                      <a:pt x="1387" y="8531"/>
                      <a:pt x="1424" y="8537"/>
                    </a:cubicBezTo>
                    <a:cubicBezTo>
                      <a:pt x="2162" y="8682"/>
                      <a:pt x="1484" y="9742"/>
                      <a:pt x="2162" y="10117"/>
                    </a:cubicBezTo>
                    <a:cubicBezTo>
                      <a:pt x="2241" y="9742"/>
                      <a:pt x="2162" y="9439"/>
                      <a:pt x="2465" y="9136"/>
                    </a:cubicBezTo>
                    <a:cubicBezTo>
                      <a:pt x="2544" y="9209"/>
                      <a:pt x="2695" y="9288"/>
                      <a:pt x="2647" y="9409"/>
                    </a:cubicBezTo>
                    <a:cubicBezTo>
                      <a:pt x="2665" y="9451"/>
                      <a:pt x="2677" y="9500"/>
                      <a:pt x="2689" y="9542"/>
                    </a:cubicBezTo>
                    <a:cubicBezTo>
                      <a:pt x="2859" y="10178"/>
                      <a:pt x="2816" y="10886"/>
                      <a:pt x="3295" y="11255"/>
                    </a:cubicBezTo>
                    <a:cubicBezTo>
                      <a:pt x="3331" y="11286"/>
                      <a:pt x="3361" y="11292"/>
                      <a:pt x="3373" y="11292"/>
                    </a:cubicBezTo>
                    <a:cubicBezTo>
                      <a:pt x="3597" y="11177"/>
                      <a:pt x="3367" y="10953"/>
                      <a:pt x="3446" y="10953"/>
                    </a:cubicBezTo>
                    <a:cubicBezTo>
                      <a:pt x="3467" y="10947"/>
                      <a:pt x="3486" y="10945"/>
                      <a:pt x="3503" y="10945"/>
                    </a:cubicBezTo>
                    <a:cubicBezTo>
                      <a:pt x="3739" y="10945"/>
                      <a:pt x="3686" y="11407"/>
                      <a:pt x="3900" y="11407"/>
                    </a:cubicBezTo>
                    <a:cubicBezTo>
                      <a:pt x="3948" y="11407"/>
                      <a:pt x="3997" y="11395"/>
                      <a:pt x="4027" y="11383"/>
                    </a:cubicBezTo>
                    <a:cubicBezTo>
                      <a:pt x="4275" y="11177"/>
                      <a:pt x="4051" y="10650"/>
                      <a:pt x="4275" y="10650"/>
                    </a:cubicBezTo>
                    <a:cubicBezTo>
                      <a:pt x="4729" y="10723"/>
                      <a:pt x="4275" y="11558"/>
                      <a:pt x="4729" y="11934"/>
                    </a:cubicBezTo>
                    <a:cubicBezTo>
                      <a:pt x="4929" y="11407"/>
                      <a:pt x="4838" y="10765"/>
                      <a:pt x="5123" y="10238"/>
                    </a:cubicBezTo>
                    <a:cubicBezTo>
                      <a:pt x="5147" y="10202"/>
                      <a:pt x="5171" y="10166"/>
                      <a:pt x="5202" y="10135"/>
                    </a:cubicBezTo>
                    <a:cubicBezTo>
                      <a:pt x="5940" y="10420"/>
                      <a:pt x="5262" y="11328"/>
                      <a:pt x="5868" y="11782"/>
                    </a:cubicBezTo>
                    <a:cubicBezTo>
                      <a:pt x="6019" y="11328"/>
                      <a:pt x="5940" y="10801"/>
                      <a:pt x="6267" y="10444"/>
                    </a:cubicBezTo>
                    <a:cubicBezTo>
                      <a:pt x="6304" y="10426"/>
                      <a:pt x="6334" y="10414"/>
                      <a:pt x="6364" y="10396"/>
                    </a:cubicBezTo>
                    <a:cubicBezTo>
                      <a:pt x="6425" y="10365"/>
                      <a:pt x="6479" y="10329"/>
                      <a:pt x="6534" y="10287"/>
                    </a:cubicBezTo>
                    <a:cubicBezTo>
                      <a:pt x="6721" y="10105"/>
                      <a:pt x="6818" y="9851"/>
                      <a:pt x="6957" y="9627"/>
                    </a:cubicBezTo>
                    <a:cubicBezTo>
                      <a:pt x="7115" y="9366"/>
                      <a:pt x="7369" y="9142"/>
                      <a:pt x="7654" y="9033"/>
                    </a:cubicBezTo>
                    <a:cubicBezTo>
                      <a:pt x="7690" y="9021"/>
                      <a:pt x="7720" y="9015"/>
                      <a:pt x="7757" y="9003"/>
                    </a:cubicBezTo>
                    <a:cubicBezTo>
                      <a:pt x="8520" y="9512"/>
                      <a:pt x="7993" y="10571"/>
                      <a:pt x="8520" y="11177"/>
                    </a:cubicBezTo>
                    <a:cubicBezTo>
                      <a:pt x="8520" y="10723"/>
                      <a:pt x="8671" y="10347"/>
                      <a:pt x="8598" y="9893"/>
                    </a:cubicBezTo>
                    <a:cubicBezTo>
                      <a:pt x="8750" y="9893"/>
                      <a:pt x="8901" y="9966"/>
                      <a:pt x="8925" y="10135"/>
                    </a:cubicBezTo>
                    <a:cubicBezTo>
                      <a:pt x="8937" y="10172"/>
                      <a:pt x="8962" y="10208"/>
                      <a:pt x="8986" y="10238"/>
                    </a:cubicBezTo>
                    <a:cubicBezTo>
                      <a:pt x="8998" y="10269"/>
                      <a:pt x="9022" y="10299"/>
                      <a:pt x="9034" y="10323"/>
                    </a:cubicBezTo>
                    <a:cubicBezTo>
                      <a:pt x="9052" y="10353"/>
                      <a:pt x="9077" y="10378"/>
                      <a:pt x="9095" y="10402"/>
                    </a:cubicBezTo>
                    <a:cubicBezTo>
                      <a:pt x="9591" y="10795"/>
                      <a:pt x="9210" y="11552"/>
                      <a:pt x="9743" y="11927"/>
                    </a:cubicBezTo>
                    <a:cubicBezTo>
                      <a:pt x="9864" y="11510"/>
                      <a:pt x="9882" y="11098"/>
                      <a:pt x="10082" y="10723"/>
                    </a:cubicBezTo>
                    <a:cubicBezTo>
                      <a:pt x="10094" y="10692"/>
                      <a:pt x="10118" y="10656"/>
                      <a:pt x="10142" y="10626"/>
                    </a:cubicBezTo>
                    <a:cubicBezTo>
                      <a:pt x="10197" y="10565"/>
                      <a:pt x="10269" y="10493"/>
                      <a:pt x="10269" y="10493"/>
                    </a:cubicBezTo>
                    <a:cubicBezTo>
                      <a:pt x="10572" y="10717"/>
                      <a:pt x="10499" y="11249"/>
                      <a:pt x="10802" y="11322"/>
                    </a:cubicBezTo>
                    <a:cubicBezTo>
                      <a:pt x="10823" y="11327"/>
                      <a:pt x="10841" y="11330"/>
                      <a:pt x="10858" y="11330"/>
                    </a:cubicBezTo>
                    <a:cubicBezTo>
                      <a:pt x="11086" y="11330"/>
                      <a:pt x="10964" y="10858"/>
                      <a:pt x="11105" y="10717"/>
                    </a:cubicBezTo>
                    <a:cubicBezTo>
                      <a:pt x="11177" y="10717"/>
                      <a:pt x="11256" y="10717"/>
                      <a:pt x="11335" y="10795"/>
                    </a:cubicBezTo>
                    <a:lnTo>
                      <a:pt x="11420" y="10874"/>
                    </a:lnTo>
                    <a:cubicBezTo>
                      <a:pt x="11862" y="11171"/>
                      <a:pt x="11632" y="11927"/>
                      <a:pt x="12164" y="12158"/>
                    </a:cubicBezTo>
                    <a:cubicBezTo>
                      <a:pt x="12316" y="11855"/>
                      <a:pt x="12237" y="11552"/>
                      <a:pt x="12576" y="11352"/>
                    </a:cubicBezTo>
                    <a:cubicBezTo>
                      <a:pt x="12624" y="11352"/>
                      <a:pt x="12661" y="11352"/>
                      <a:pt x="12709" y="11370"/>
                    </a:cubicBezTo>
                    <a:cubicBezTo>
                      <a:pt x="13005" y="11395"/>
                      <a:pt x="13064" y="11982"/>
                      <a:pt x="13231" y="11982"/>
                    </a:cubicBezTo>
                    <a:cubicBezTo>
                      <a:pt x="13273" y="11982"/>
                      <a:pt x="13321" y="11945"/>
                      <a:pt x="13381" y="11855"/>
                    </a:cubicBezTo>
                    <a:cubicBezTo>
                      <a:pt x="13605" y="11625"/>
                      <a:pt x="13605" y="11171"/>
                      <a:pt x="13896" y="10874"/>
                    </a:cubicBezTo>
                    <a:cubicBezTo>
                      <a:pt x="13926" y="10844"/>
                      <a:pt x="13956" y="10826"/>
                      <a:pt x="13981" y="10795"/>
                    </a:cubicBezTo>
                    <a:cubicBezTo>
                      <a:pt x="14059" y="10711"/>
                      <a:pt x="14138" y="10620"/>
                      <a:pt x="14199" y="10523"/>
                    </a:cubicBezTo>
                    <a:cubicBezTo>
                      <a:pt x="14223" y="10493"/>
                      <a:pt x="14235" y="10450"/>
                      <a:pt x="14259" y="10420"/>
                    </a:cubicBezTo>
                    <a:cubicBezTo>
                      <a:pt x="14271" y="10390"/>
                      <a:pt x="14295" y="10353"/>
                      <a:pt x="14314" y="10323"/>
                    </a:cubicBezTo>
                    <a:cubicBezTo>
                      <a:pt x="14362" y="10269"/>
                      <a:pt x="14441" y="10045"/>
                      <a:pt x="14513" y="10045"/>
                    </a:cubicBezTo>
                    <a:cubicBezTo>
                      <a:pt x="14665" y="10045"/>
                      <a:pt x="14592" y="10420"/>
                      <a:pt x="14816" y="10420"/>
                    </a:cubicBezTo>
                    <a:cubicBezTo>
                      <a:pt x="14816" y="9893"/>
                      <a:pt x="14743" y="9360"/>
                      <a:pt x="14768" y="8834"/>
                    </a:cubicBezTo>
                    <a:lnTo>
                      <a:pt x="14768" y="8755"/>
                    </a:lnTo>
                    <a:cubicBezTo>
                      <a:pt x="14937" y="7586"/>
                      <a:pt x="14865" y="6503"/>
                      <a:pt x="15979" y="5679"/>
                    </a:cubicBezTo>
                    <a:cubicBezTo>
                      <a:pt x="16209" y="5480"/>
                      <a:pt x="17165" y="4874"/>
                      <a:pt x="17141" y="4535"/>
                    </a:cubicBezTo>
                    <a:cubicBezTo>
                      <a:pt x="17105" y="4087"/>
                      <a:pt x="15900" y="3258"/>
                      <a:pt x="15567" y="2961"/>
                    </a:cubicBezTo>
                    <a:cubicBezTo>
                      <a:pt x="15228" y="2664"/>
                      <a:pt x="14816" y="2477"/>
                      <a:pt x="14410" y="2295"/>
                    </a:cubicBezTo>
                    <a:cubicBezTo>
                      <a:pt x="14138" y="2174"/>
                      <a:pt x="13847" y="2059"/>
                      <a:pt x="13551" y="2035"/>
                    </a:cubicBezTo>
                    <a:cubicBezTo>
                      <a:pt x="13528" y="2033"/>
                      <a:pt x="13506" y="2033"/>
                      <a:pt x="13483" y="2033"/>
                    </a:cubicBezTo>
                    <a:cubicBezTo>
                      <a:pt x="12874" y="2033"/>
                      <a:pt x="12277" y="2425"/>
                      <a:pt x="11689" y="2425"/>
                    </a:cubicBezTo>
                    <a:cubicBezTo>
                      <a:pt x="11587" y="2425"/>
                      <a:pt x="11485" y="2414"/>
                      <a:pt x="11383" y="2386"/>
                    </a:cubicBezTo>
                    <a:cubicBezTo>
                      <a:pt x="10705" y="2198"/>
                      <a:pt x="10306" y="1369"/>
                      <a:pt x="9609" y="1350"/>
                    </a:cubicBezTo>
                    <a:cubicBezTo>
                      <a:pt x="9586" y="1349"/>
                      <a:pt x="9562" y="1349"/>
                      <a:pt x="9538" y="1349"/>
                    </a:cubicBezTo>
                    <a:cubicBezTo>
                      <a:pt x="9478" y="1349"/>
                      <a:pt x="9416" y="1352"/>
                      <a:pt x="9356" y="1352"/>
                    </a:cubicBezTo>
                    <a:cubicBezTo>
                      <a:pt x="9232" y="1352"/>
                      <a:pt x="9114" y="1339"/>
                      <a:pt x="9028" y="1260"/>
                    </a:cubicBezTo>
                    <a:cubicBezTo>
                      <a:pt x="8943" y="1181"/>
                      <a:pt x="8913" y="1066"/>
                      <a:pt x="8883" y="963"/>
                    </a:cubicBezTo>
                    <a:cubicBezTo>
                      <a:pt x="8786" y="636"/>
                      <a:pt x="8604" y="327"/>
                      <a:pt x="8326" y="140"/>
                    </a:cubicBezTo>
                    <a:cubicBezTo>
                      <a:pt x="8183" y="50"/>
                      <a:pt x="8012" y="0"/>
                      <a:pt x="78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5"/>
              <p:cNvSpPr/>
              <p:nvPr/>
            </p:nvSpPr>
            <p:spPr>
              <a:xfrm>
                <a:off x="1678731" y="1908762"/>
                <a:ext cx="373619" cy="1961338"/>
              </a:xfrm>
              <a:custGeom>
                <a:avLst/>
                <a:gdLst/>
                <a:ahLst/>
                <a:cxnLst/>
                <a:rect l="l" t="t" r="r" b="b"/>
                <a:pathLst>
                  <a:path w="2308" h="12116" extrusionOk="0">
                    <a:moveTo>
                      <a:pt x="43" y="1"/>
                    </a:moveTo>
                    <a:lnTo>
                      <a:pt x="43" y="1"/>
                    </a:lnTo>
                    <a:cubicBezTo>
                      <a:pt x="467" y="776"/>
                      <a:pt x="291" y="1726"/>
                      <a:pt x="618" y="2544"/>
                    </a:cubicBezTo>
                    <a:cubicBezTo>
                      <a:pt x="733" y="2840"/>
                      <a:pt x="915" y="3113"/>
                      <a:pt x="975" y="3421"/>
                    </a:cubicBezTo>
                    <a:cubicBezTo>
                      <a:pt x="1036" y="3700"/>
                      <a:pt x="988" y="4003"/>
                      <a:pt x="1103" y="4275"/>
                    </a:cubicBezTo>
                    <a:cubicBezTo>
                      <a:pt x="1139" y="4372"/>
                      <a:pt x="1199" y="4475"/>
                      <a:pt x="1224" y="4578"/>
                    </a:cubicBezTo>
                    <a:cubicBezTo>
                      <a:pt x="1254" y="4711"/>
                      <a:pt x="1218" y="4850"/>
                      <a:pt x="1181" y="4977"/>
                    </a:cubicBezTo>
                    <a:cubicBezTo>
                      <a:pt x="975" y="5637"/>
                      <a:pt x="606" y="6273"/>
                      <a:pt x="582" y="6951"/>
                    </a:cubicBezTo>
                    <a:cubicBezTo>
                      <a:pt x="576" y="7205"/>
                      <a:pt x="594" y="7502"/>
                      <a:pt x="376" y="7660"/>
                    </a:cubicBezTo>
                    <a:cubicBezTo>
                      <a:pt x="309" y="7714"/>
                      <a:pt x="225" y="7732"/>
                      <a:pt x="158" y="7787"/>
                    </a:cubicBezTo>
                    <a:cubicBezTo>
                      <a:pt x="7" y="7908"/>
                      <a:pt x="1" y="8108"/>
                      <a:pt x="1" y="8289"/>
                    </a:cubicBezTo>
                    <a:cubicBezTo>
                      <a:pt x="1" y="9542"/>
                      <a:pt x="1" y="10790"/>
                      <a:pt x="7" y="12049"/>
                    </a:cubicBezTo>
                    <a:lnTo>
                      <a:pt x="2307" y="12116"/>
                    </a:lnTo>
                    <a:cubicBezTo>
                      <a:pt x="2059" y="11559"/>
                      <a:pt x="1769" y="11020"/>
                      <a:pt x="1442" y="10499"/>
                    </a:cubicBezTo>
                    <a:cubicBezTo>
                      <a:pt x="1351" y="10354"/>
                      <a:pt x="1254" y="10202"/>
                      <a:pt x="1230" y="10033"/>
                    </a:cubicBezTo>
                    <a:cubicBezTo>
                      <a:pt x="1212" y="9900"/>
                      <a:pt x="1242" y="9754"/>
                      <a:pt x="1272" y="9621"/>
                    </a:cubicBezTo>
                    <a:lnTo>
                      <a:pt x="1454" y="8804"/>
                    </a:lnTo>
                    <a:cubicBezTo>
                      <a:pt x="1496" y="8592"/>
                      <a:pt x="1551" y="8380"/>
                      <a:pt x="1678" y="8198"/>
                    </a:cubicBezTo>
                    <a:cubicBezTo>
                      <a:pt x="1686" y="8188"/>
                      <a:pt x="1687" y="8183"/>
                      <a:pt x="1682" y="8183"/>
                    </a:cubicBezTo>
                    <a:cubicBezTo>
                      <a:pt x="1645" y="8183"/>
                      <a:pt x="1284" y="8443"/>
                      <a:pt x="1187" y="8443"/>
                    </a:cubicBezTo>
                    <a:cubicBezTo>
                      <a:pt x="1172" y="8443"/>
                      <a:pt x="1163" y="8437"/>
                      <a:pt x="1163" y="8422"/>
                    </a:cubicBezTo>
                    <a:cubicBezTo>
                      <a:pt x="1163" y="8035"/>
                      <a:pt x="1430" y="7369"/>
                      <a:pt x="1417" y="7242"/>
                    </a:cubicBezTo>
                    <a:cubicBezTo>
                      <a:pt x="1399" y="6969"/>
                      <a:pt x="1526" y="6110"/>
                      <a:pt x="1629" y="5813"/>
                    </a:cubicBezTo>
                    <a:cubicBezTo>
                      <a:pt x="1702" y="5625"/>
                      <a:pt x="1865" y="5462"/>
                      <a:pt x="1871" y="5268"/>
                    </a:cubicBezTo>
                    <a:cubicBezTo>
                      <a:pt x="1871" y="5080"/>
                      <a:pt x="1732" y="4917"/>
                      <a:pt x="1623" y="4753"/>
                    </a:cubicBezTo>
                    <a:cubicBezTo>
                      <a:pt x="1430" y="4445"/>
                      <a:pt x="1375" y="4057"/>
                      <a:pt x="1490" y="3706"/>
                    </a:cubicBezTo>
                    <a:cubicBezTo>
                      <a:pt x="1520" y="3609"/>
                      <a:pt x="1563" y="3512"/>
                      <a:pt x="1581" y="3403"/>
                    </a:cubicBezTo>
                    <a:cubicBezTo>
                      <a:pt x="1599" y="3179"/>
                      <a:pt x="1460" y="2961"/>
                      <a:pt x="1351" y="2749"/>
                    </a:cubicBezTo>
                    <a:cubicBezTo>
                      <a:pt x="1042" y="2144"/>
                      <a:pt x="994" y="1430"/>
                      <a:pt x="1236" y="794"/>
                    </a:cubicBez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5"/>
              <p:cNvSpPr/>
              <p:nvPr/>
            </p:nvSpPr>
            <p:spPr>
              <a:xfrm>
                <a:off x="1841419" y="2130375"/>
                <a:ext cx="339300" cy="1214424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7502" extrusionOk="0">
                    <a:moveTo>
                      <a:pt x="1902" y="0"/>
                    </a:moveTo>
                    <a:lnTo>
                      <a:pt x="1841" y="12"/>
                    </a:lnTo>
                    <a:cubicBezTo>
                      <a:pt x="1993" y="630"/>
                      <a:pt x="1962" y="1296"/>
                      <a:pt x="1756" y="1883"/>
                    </a:cubicBezTo>
                    <a:cubicBezTo>
                      <a:pt x="1702" y="2028"/>
                      <a:pt x="1635" y="2180"/>
                      <a:pt x="1611" y="2361"/>
                    </a:cubicBezTo>
                    <a:cubicBezTo>
                      <a:pt x="1593" y="2452"/>
                      <a:pt x="1605" y="2537"/>
                      <a:pt x="1605" y="2615"/>
                    </a:cubicBezTo>
                    <a:cubicBezTo>
                      <a:pt x="1611" y="2694"/>
                      <a:pt x="1611" y="2767"/>
                      <a:pt x="1605" y="2846"/>
                    </a:cubicBezTo>
                    <a:cubicBezTo>
                      <a:pt x="1587" y="2997"/>
                      <a:pt x="1557" y="3154"/>
                      <a:pt x="1526" y="3312"/>
                    </a:cubicBezTo>
                    <a:lnTo>
                      <a:pt x="1436" y="3790"/>
                    </a:lnTo>
                    <a:cubicBezTo>
                      <a:pt x="1308" y="4420"/>
                      <a:pt x="1163" y="5037"/>
                      <a:pt x="933" y="5625"/>
                    </a:cubicBezTo>
                    <a:cubicBezTo>
                      <a:pt x="703" y="6206"/>
                      <a:pt x="358" y="6726"/>
                      <a:pt x="1" y="7265"/>
                    </a:cubicBezTo>
                    <a:lnTo>
                      <a:pt x="388" y="7501"/>
                    </a:lnTo>
                    <a:cubicBezTo>
                      <a:pt x="721" y="6944"/>
                      <a:pt x="1060" y="6369"/>
                      <a:pt x="1272" y="5746"/>
                    </a:cubicBezTo>
                    <a:cubicBezTo>
                      <a:pt x="1490" y="5116"/>
                      <a:pt x="1605" y="4474"/>
                      <a:pt x="1696" y="3826"/>
                    </a:cubicBezTo>
                    <a:lnTo>
                      <a:pt x="1763" y="3354"/>
                    </a:lnTo>
                    <a:cubicBezTo>
                      <a:pt x="1787" y="3191"/>
                      <a:pt x="1811" y="3033"/>
                      <a:pt x="1817" y="2858"/>
                    </a:cubicBezTo>
                    <a:cubicBezTo>
                      <a:pt x="1823" y="2779"/>
                      <a:pt x="1817" y="2694"/>
                      <a:pt x="1811" y="2609"/>
                    </a:cubicBezTo>
                    <a:cubicBezTo>
                      <a:pt x="1799" y="2525"/>
                      <a:pt x="1793" y="2452"/>
                      <a:pt x="1799" y="2385"/>
                    </a:cubicBezTo>
                    <a:cubicBezTo>
                      <a:pt x="1811" y="2246"/>
                      <a:pt x="1872" y="2095"/>
                      <a:pt x="1914" y="1937"/>
                    </a:cubicBezTo>
                    <a:cubicBezTo>
                      <a:pt x="2096" y="1302"/>
                      <a:pt x="2089" y="618"/>
                      <a:pt x="19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45"/>
              <p:cNvSpPr/>
              <p:nvPr/>
            </p:nvSpPr>
            <p:spPr>
              <a:xfrm>
                <a:off x="1876708" y="2664413"/>
                <a:ext cx="473499" cy="657880"/>
              </a:xfrm>
              <a:custGeom>
                <a:avLst/>
                <a:gdLst/>
                <a:ahLst/>
                <a:cxnLst/>
                <a:rect l="l" t="t" r="r" b="b"/>
                <a:pathLst>
                  <a:path w="2925" h="4064" extrusionOk="0">
                    <a:moveTo>
                      <a:pt x="2852" y="1"/>
                    </a:moveTo>
                    <a:cubicBezTo>
                      <a:pt x="2852" y="98"/>
                      <a:pt x="2816" y="194"/>
                      <a:pt x="2755" y="273"/>
                    </a:cubicBezTo>
                    <a:cubicBezTo>
                      <a:pt x="2701" y="346"/>
                      <a:pt x="2622" y="418"/>
                      <a:pt x="2537" y="467"/>
                    </a:cubicBezTo>
                    <a:cubicBezTo>
                      <a:pt x="2362" y="582"/>
                      <a:pt x="2174" y="642"/>
                      <a:pt x="1968" y="709"/>
                    </a:cubicBezTo>
                    <a:cubicBezTo>
                      <a:pt x="1762" y="782"/>
                      <a:pt x="1563" y="848"/>
                      <a:pt x="1369" y="994"/>
                    </a:cubicBezTo>
                    <a:cubicBezTo>
                      <a:pt x="1278" y="1060"/>
                      <a:pt x="1199" y="1157"/>
                      <a:pt x="1139" y="1254"/>
                    </a:cubicBezTo>
                    <a:cubicBezTo>
                      <a:pt x="1078" y="1357"/>
                      <a:pt x="1030" y="1472"/>
                      <a:pt x="1000" y="1575"/>
                    </a:cubicBezTo>
                    <a:cubicBezTo>
                      <a:pt x="969" y="1684"/>
                      <a:pt x="945" y="1787"/>
                      <a:pt x="927" y="1896"/>
                    </a:cubicBezTo>
                    <a:cubicBezTo>
                      <a:pt x="903" y="1993"/>
                      <a:pt x="879" y="2089"/>
                      <a:pt x="848" y="2186"/>
                    </a:cubicBezTo>
                    <a:cubicBezTo>
                      <a:pt x="794" y="2386"/>
                      <a:pt x="727" y="2574"/>
                      <a:pt x="642" y="2755"/>
                    </a:cubicBezTo>
                    <a:cubicBezTo>
                      <a:pt x="479" y="3119"/>
                      <a:pt x="261" y="3470"/>
                      <a:pt x="1" y="3773"/>
                    </a:cubicBezTo>
                    <a:lnTo>
                      <a:pt x="370" y="4063"/>
                    </a:lnTo>
                    <a:cubicBezTo>
                      <a:pt x="630" y="3700"/>
                      <a:pt x="842" y="3312"/>
                      <a:pt x="988" y="2901"/>
                    </a:cubicBezTo>
                    <a:cubicBezTo>
                      <a:pt x="1060" y="2695"/>
                      <a:pt x="1115" y="2483"/>
                      <a:pt x="1157" y="2271"/>
                    </a:cubicBezTo>
                    <a:cubicBezTo>
                      <a:pt x="1205" y="2059"/>
                      <a:pt x="1218" y="1841"/>
                      <a:pt x="1260" y="1647"/>
                    </a:cubicBezTo>
                    <a:cubicBezTo>
                      <a:pt x="1296" y="1454"/>
                      <a:pt x="1369" y="1278"/>
                      <a:pt x="1508" y="1157"/>
                    </a:cubicBezTo>
                    <a:cubicBezTo>
                      <a:pt x="1654" y="1030"/>
                      <a:pt x="1841" y="945"/>
                      <a:pt x="2029" y="860"/>
                    </a:cubicBezTo>
                    <a:cubicBezTo>
                      <a:pt x="2217" y="782"/>
                      <a:pt x="2422" y="697"/>
                      <a:pt x="2598" y="558"/>
                    </a:cubicBezTo>
                    <a:cubicBezTo>
                      <a:pt x="2683" y="491"/>
                      <a:pt x="2761" y="418"/>
                      <a:pt x="2822" y="315"/>
                    </a:cubicBezTo>
                    <a:cubicBezTo>
                      <a:pt x="2883" y="225"/>
                      <a:pt x="2925" y="116"/>
                      <a:pt x="2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1807101" y="2893796"/>
                <a:ext cx="894063" cy="583254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3603" extrusionOk="0">
                    <a:moveTo>
                      <a:pt x="5468" y="0"/>
                    </a:moveTo>
                    <a:cubicBezTo>
                      <a:pt x="5177" y="539"/>
                      <a:pt x="4875" y="1072"/>
                      <a:pt x="4457" y="1508"/>
                    </a:cubicBezTo>
                    <a:cubicBezTo>
                      <a:pt x="4251" y="1720"/>
                      <a:pt x="4015" y="1908"/>
                      <a:pt x="3761" y="2053"/>
                    </a:cubicBezTo>
                    <a:cubicBezTo>
                      <a:pt x="3633" y="2125"/>
                      <a:pt x="3494" y="2186"/>
                      <a:pt x="3361" y="2234"/>
                    </a:cubicBezTo>
                    <a:cubicBezTo>
                      <a:pt x="3294" y="2253"/>
                      <a:pt x="3234" y="2271"/>
                      <a:pt x="3167" y="2271"/>
                    </a:cubicBezTo>
                    <a:cubicBezTo>
                      <a:pt x="3107" y="2271"/>
                      <a:pt x="3046" y="2265"/>
                      <a:pt x="2980" y="2240"/>
                    </a:cubicBezTo>
                    <a:cubicBezTo>
                      <a:pt x="2913" y="2216"/>
                      <a:pt x="2840" y="2192"/>
                      <a:pt x="2762" y="2174"/>
                    </a:cubicBezTo>
                    <a:cubicBezTo>
                      <a:pt x="2677" y="2150"/>
                      <a:pt x="2604" y="2125"/>
                      <a:pt x="2525" y="2113"/>
                    </a:cubicBezTo>
                    <a:cubicBezTo>
                      <a:pt x="2374" y="2083"/>
                      <a:pt x="2217" y="2059"/>
                      <a:pt x="2059" y="2041"/>
                    </a:cubicBezTo>
                    <a:cubicBezTo>
                      <a:pt x="1938" y="2029"/>
                      <a:pt x="1818" y="2024"/>
                      <a:pt x="1698" y="2024"/>
                    </a:cubicBezTo>
                    <a:cubicBezTo>
                      <a:pt x="1500" y="2024"/>
                      <a:pt x="1302" y="2039"/>
                      <a:pt x="1103" y="2065"/>
                    </a:cubicBezTo>
                    <a:cubicBezTo>
                      <a:pt x="1030" y="2071"/>
                      <a:pt x="945" y="2089"/>
                      <a:pt x="867" y="2101"/>
                    </a:cubicBezTo>
                    <a:cubicBezTo>
                      <a:pt x="788" y="2119"/>
                      <a:pt x="709" y="2132"/>
                      <a:pt x="612" y="2174"/>
                    </a:cubicBezTo>
                    <a:cubicBezTo>
                      <a:pt x="570" y="2192"/>
                      <a:pt x="515" y="2216"/>
                      <a:pt x="467" y="2253"/>
                    </a:cubicBezTo>
                    <a:cubicBezTo>
                      <a:pt x="425" y="2295"/>
                      <a:pt x="382" y="2331"/>
                      <a:pt x="358" y="2374"/>
                    </a:cubicBezTo>
                    <a:cubicBezTo>
                      <a:pt x="285" y="2458"/>
                      <a:pt x="249" y="2543"/>
                      <a:pt x="219" y="2616"/>
                    </a:cubicBezTo>
                    <a:cubicBezTo>
                      <a:pt x="92" y="2919"/>
                      <a:pt x="7" y="3246"/>
                      <a:pt x="1" y="3585"/>
                    </a:cubicBezTo>
                    <a:lnTo>
                      <a:pt x="455" y="3603"/>
                    </a:lnTo>
                    <a:cubicBezTo>
                      <a:pt x="443" y="3330"/>
                      <a:pt x="497" y="3046"/>
                      <a:pt x="594" y="2785"/>
                    </a:cubicBezTo>
                    <a:cubicBezTo>
                      <a:pt x="618" y="2713"/>
                      <a:pt x="649" y="2652"/>
                      <a:pt x="673" y="2616"/>
                    </a:cubicBezTo>
                    <a:cubicBezTo>
                      <a:pt x="703" y="2573"/>
                      <a:pt x="715" y="2555"/>
                      <a:pt x="764" y="2531"/>
                    </a:cubicBezTo>
                    <a:cubicBezTo>
                      <a:pt x="812" y="2513"/>
                      <a:pt x="879" y="2489"/>
                      <a:pt x="951" y="2471"/>
                    </a:cubicBezTo>
                    <a:cubicBezTo>
                      <a:pt x="1024" y="2458"/>
                      <a:pt x="1097" y="2440"/>
                      <a:pt x="1163" y="2428"/>
                    </a:cubicBezTo>
                    <a:cubicBezTo>
                      <a:pt x="1391" y="2381"/>
                      <a:pt x="1622" y="2356"/>
                      <a:pt x="1851" y="2356"/>
                    </a:cubicBezTo>
                    <a:cubicBezTo>
                      <a:pt x="1914" y="2356"/>
                      <a:pt x="1978" y="2358"/>
                      <a:pt x="2041" y="2362"/>
                    </a:cubicBezTo>
                    <a:cubicBezTo>
                      <a:pt x="2186" y="2368"/>
                      <a:pt x="2338" y="2386"/>
                      <a:pt x="2483" y="2404"/>
                    </a:cubicBezTo>
                    <a:cubicBezTo>
                      <a:pt x="2556" y="2416"/>
                      <a:pt x="2628" y="2428"/>
                      <a:pt x="2701" y="2440"/>
                    </a:cubicBezTo>
                    <a:cubicBezTo>
                      <a:pt x="2768" y="2458"/>
                      <a:pt x="2834" y="2477"/>
                      <a:pt x="2919" y="2495"/>
                    </a:cubicBezTo>
                    <a:cubicBezTo>
                      <a:pt x="2984" y="2510"/>
                      <a:pt x="3057" y="2521"/>
                      <a:pt x="3135" y="2521"/>
                    </a:cubicBezTo>
                    <a:cubicBezTo>
                      <a:pt x="3151" y="2521"/>
                      <a:pt x="3168" y="2520"/>
                      <a:pt x="3185" y="2519"/>
                    </a:cubicBezTo>
                    <a:cubicBezTo>
                      <a:pt x="3282" y="2513"/>
                      <a:pt x="3367" y="2483"/>
                      <a:pt x="3440" y="2452"/>
                    </a:cubicBezTo>
                    <a:cubicBezTo>
                      <a:pt x="3591" y="2392"/>
                      <a:pt x="3730" y="2313"/>
                      <a:pt x="3864" y="2234"/>
                    </a:cubicBezTo>
                    <a:cubicBezTo>
                      <a:pt x="4136" y="2059"/>
                      <a:pt x="4372" y="1847"/>
                      <a:pt x="4578" y="1611"/>
                    </a:cubicBezTo>
                    <a:cubicBezTo>
                      <a:pt x="4984" y="1145"/>
                      <a:pt x="5256" y="582"/>
                      <a:pt x="5522" y="31"/>
                    </a:cubicBezTo>
                    <a:lnTo>
                      <a:pt x="5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45"/>
              <p:cNvSpPr/>
              <p:nvPr/>
            </p:nvSpPr>
            <p:spPr>
              <a:xfrm>
                <a:off x="1768897" y="2674288"/>
                <a:ext cx="681353" cy="887102"/>
              </a:xfrm>
              <a:custGeom>
                <a:avLst/>
                <a:gdLst/>
                <a:ahLst/>
                <a:cxnLst/>
                <a:rect l="l" t="t" r="r" b="b"/>
                <a:pathLst>
                  <a:path w="4209" h="5480" extrusionOk="0">
                    <a:moveTo>
                      <a:pt x="4148" y="0"/>
                    </a:moveTo>
                    <a:lnTo>
                      <a:pt x="3972" y="2034"/>
                    </a:lnTo>
                    <a:lnTo>
                      <a:pt x="3930" y="2543"/>
                    </a:lnTo>
                    <a:cubicBezTo>
                      <a:pt x="3912" y="2719"/>
                      <a:pt x="3900" y="2876"/>
                      <a:pt x="3839" y="3015"/>
                    </a:cubicBezTo>
                    <a:cubicBezTo>
                      <a:pt x="3785" y="3148"/>
                      <a:pt x="3682" y="3245"/>
                      <a:pt x="3543" y="3318"/>
                    </a:cubicBezTo>
                    <a:cubicBezTo>
                      <a:pt x="3409" y="3385"/>
                      <a:pt x="3258" y="3415"/>
                      <a:pt x="3094" y="3421"/>
                    </a:cubicBezTo>
                    <a:cubicBezTo>
                      <a:pt x="3058" y="3424"/>
                      <a:pt x="3022" y="3425"/>
                      <a:pt x="2985" y="3425"/>
                    </a:cubicBezTo>
                    <a:cubicBezTo>
                      <a:pt x="2704" y="3425"/>
                      <a:pt x="2411" y="3351"/>
                      <a:pt x="2096" y="3324"/>
                    </a:cubicBezTo>
                    <a:cubicBezTo>
                      <a:pt x="2037" y="3318"/>
                      <a:pt x="1978" y="3316"/>
                      <a:pt x="1919" y="3316"/>
                    </a:cubicBezTo>
                    <a:cubicBezTo>
                      <a:pt x="1794" y="3316"/>
                      <a:pt x="1668" y="3328"/>
                      <a:pt x="1545" y="3348"/>
                    </a:cubicBezTo>
                    <a:cubicBezTo>
                      <a:pt x="1363" y="3385"/>
                      <a:pt x="1181" y="3445"/>
                      <a:pt x="1018" y="3530"/>
                    </a:cubicBezTo>
                    <a:cubicBezTo>
                      <a:pt x="848" y="3609"/>
                      <a:pt x="691" y="3724"/>
                      <a:pt x="552" y="3851"/>
                    </a:cubicBezTo>
                    <a:cubicBezTo>
                      <a:pt x="418" y="3990"/>
                      <a:pt x="297" y="4147"/>
                      <a:pt x="213" y="4323"/>
                    </a:cubicBezTo>
                    <a:cubicBezTo>
                      <a:pt x="49" y="4668"/>
                      <a:pt x="1" y="5092"/>
                      <a:pt x="140" y="5479"/>
                    </a:cubicBezTo>
                    <a:lnTo>
                      <a:pt x="564" y="5304"/>
                    </a:lnTo>
                    <a:cubicBezTo>
                      <a:pt x="455" y="5050"/>
                      <a:pt x="473" y="4741"/>
                      <a:pt x="582" y="4474"/>
                    </a:cubicBezTo>
                    <a:cubicBezTo>
                      <a:pt x="697" y="4208"/>
                      <a:pt x="915" y="3984"/>
                      <a:pt x="1181" y="3833"/>
                    </a:cubicBezTo>
                    <a:cubicBezTo>
                      <a:pt x="1321" y="3754"/>
                      <a:pt x="1460" y="3699"/>
                      <a:pt x="1611" y="3663"/>
                    </a:cubicBezTo>
                    <a:cubicBezTo>
                      <a:pt x="1731" y="3634"/>
                      <a:pt x="1851" y="3617"/>
                      <a:pt x="1976" y="3617"/>
                    </a:cubicBezTo>
                    <a:cubicBezTo>
                      <a:pt x="2010" y="3617"/>
                      <a:pt x="2043" y="3618"/>
                      <a:pt x="2077" y="3621"/>
                    </a:cubicBezTo>
                    <a:cubicBezTo>
                      <a:pt x="2334" y="3626"/>
                      <a:pt x="2607" y="3681"/>
                      <a:pt x="2895" y="3681"/>
                    </a:cubicBezTo>
                    <a:cubicBezTo>
                      <a:pt x="2967" y="3681"/>
                      <a:pt x="3039" y="3678"/>
                      <a:pt x="3113" y="3669"/>
                    </a:cubicBezTo>
                    <a:cubicBezTo>
                      <a:pt x="3294" y="3657"/>
                      <a:pt x="3482" y="3609"/>
                      <a:pt x="3651" y="3518"/>
                    </a:cubicBezTo>
                    <a:cubicBezTo>
                      <a:pt x="3730" y="3475"/>
                      <a:pt x="3809" y="3415"/>
                      <a:pt x="3876" y="3336"/>
                    </a:cubicBezTo>
                    <a:cubicBezTo>
                      <a:pt x="3942" y="3264"/>
                      <a:pt x="3997" y="3179"/>
                      <a:pt x="4027" y="3088"/>
                    </a:cubicBezTo>
                    <a:cubicBezTo>
                      <a:pt x="4093" y="2906"/>
                      <a:pt x="4106" y="2719"/>
                      <a:pt x="4112" y="2549"/>
                    </a:cubicBezTo>
                    <a:lnTo>
                      <a:pt x="4136" y="2047"/>
                    </a:lnTo>
                    <a:lnTo>
                      <a:pt x="4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45"/>
              <p:cNvSpPr/>
              <p:nvPr/>
            </p:nvSpPr>
            <p:spPr>
              <a:xfrm>
                <a:off x="833885" y="2725280"/>
                <a:ext cx="928382" cy="1010617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6243" extrusionOk="0">
                    <a:moveTo>
                      <a:pt x="55" y="0"/>
                    </a:moveTo>
                    <a:lnTo>
                      <a:pt x="1" y="42"/>
                    </a:lnTo>
                    <a:cubicBezTo>
                      <a:pt x="443" y="684"/>
                      <a:pt x="739" y="1405"/>
                      <a:pt x="1000" y="2137"/>
                    </a:cubicBezTo>
                    <a:cubicBezTo>
                      <a:pt x="1072" y="2319"/>
                      <a:pt x="1133" y="2507"/>
                      <a:pt x="1230" y="2688"/>
                    </a:cubicBezTo>
                    <a:cubicBezTo>
                      <a:pt x="1321" y="2870"/>
                      <a:pt x="1448" y="3045"/>
                      <a:pt x="1605" y="3179"/>
                    </a:cubicBezTo>
                    <a:cubicBezTo>
                      <a:pt x="1769" y="3318"/>
                      <a:pt x="1956" y="3427"/>
                      <a:pt x="2174" y="3463"/>
                    </a:cubicBezTo>
                    <a:cubicBezTo>
                      <a:pt x="2238" y="3477"/>
                      <a:pt x="2306" y="3483"/>
                      <a:pt x="2370" y="3483"/>
                    </a:cubicBezTo>
                    <a:cubicBezTo>
                      <a:pt x="2415" y="3483"/>
                      <a:pt x="2458" y="3480"/>
                      <a:pt x="2495" y="3475"/>
                    </a:cubicBezTo>
                    <a:cubicBezTo>
                      <a:pt x="2517" y="3474"/>
                      <a:pt x="2537" y="3473"/>
                      <a:pt x="2556" y="3473"/>
                    </a:cubicBezTo>
                    <a:cubicBezTo>
                      <a:pt x="2623" y="3473"/>
                      <a:pt x="2676" y="3482"/>
                      <a:pt x="2737" y="3506"/>
                    </a:cubicBezTo>
                    <a:cubicBezTo>
                      <a:pt x="2810" y="3536"/>
                      <a:pt x="2895" y="3584"/>
                      <a:pt x="2986" y="3627"/>
                    </a:cubicBezTo>
                    <a:cubicBezTo>
                      <a:pt x="3076" y="3675"/>
                      <a:pt x="3179" y="3711"/>
                      <a:pt x="3282" y="3742"/>
                    </a:cubicBezTo>
                    <a:cubicBezTo>
                      <a:pt x="3482" y="3796"/>
                      <a:pt x="3688" y="3826"/>
                      <a:pt x="3888" y="3839"/>
                    </a:cubicBezTo>
                    <a:cubicBezTo>
                      <a:pt x="4081" y="3863"/>
                      <a:pt x="4287" y="3869"/>
                      <a:pt x="4469" y="3887"/>
                    </a:cubicBezTo>
                    <a:cubicBezTo>
                      <a:pt x="4560" y="3899"/>
                      <a:pt x="4645" y="3911"/>
                      <a:pt x="4711" y="3941"/>
                    </a:cubicBezTo>
                    <a:cubicBezTo>
                      <a:pt x="4784" y="3972"/>
                      <a:pt x="4838" y="4008"/>
                      <a:pt x="4887" y="4063"/>
                    </a:cubicBezTo>
                    <a:cubicBezTo>
                      <a:pt x="5074" y="4274"/>
                      <a:pt x="5074" y="4686"/>
                      <a:pt x="5129" y="5074"/>
                    </a:cubicBezTo>
                    <a:lnTo>
                      <a:pt x="5262" y="6242"/>
                    </a:lnTo>
                    <a:lnTo>
                      <a:pt x="5734" y="6175"/>
                    </a:lnTo>
                    <a:lnTo>
                      <a:pt x="5541" y="5019"/>
                    </a:lnTo>
                    <a:lnTo>
                      <a:pt x="5498" y="4735"/>
                    </a:lnTo>
                    <a:lnTo>
                      <a:pt x="5474" y="4589"/>
                    </a:lnTo>
                    <a:cubicBezTo>
                      <a:pt x="5468" y="4541"/>
                      <a:pt x="5450" y="4492"/>
                      <a:pt x="5444" y="4438"/>
                    </a:cubicBezTo>
                    <a:cubicBezTo>
                      <a:pt x="5432" y="4329"/>
                      <a:pt x="5401" y="4226"/>
                      <a:pt x="5353" y="4117"/>
                    </a:cubicBezTo>
                    <a:cubicBezTo>
                      <a:pt x="5310" y="4014"/>
                      <a:pt x="5250" y="3905"/>
                      <a:pt x="5159" y="3814"/>
                    </a:cubicBezTo>
                    <a:cubicBezTo>
                      <a:pt x="5068" y="3723"/>
                      <a:pt x="4953" y="3657"/>
                      <a:pt x="4838" y="3621"/>
                    </a:cubicBezTo>
                    <a:cubicBezTo>
                      <a:pt x="4717" y="3584"/>
                      <a:pt x="4614" y="3566"/>
                      <a:pt x="4505" y="3560"/>
                    </a:cubicBezTo>
                    <a:cubicBezTo>
                      <a:pt x="4299" y="3542"/>
                      <a:pt x="4106" y="3542"/>
                      <a:pt x="3918" y="3536"/>
                    </a:cubicBezTo>
                    <a:cubicBezTo>
                      <a:pt x="3724" y="3530"/>
                      <a:pt x="3537" y="3512"/>
                      <a:pt x="3361" y="3469"/>
                    </a:cubicBezTo>
                    <a:cubicBezTo>
                      <a:pt x="3270" y="3451"/>
                      <a:pt x="3191" y="3421"/>
                      <a:pt x="3107" y="3384"/>
                    </a:cubicBezTo>
                    <a:cubicBezTo>
                      <a:pt x="3022" y="3348"/>
                      <a:pt x="2931" y="3300"/>
                      <a:pt x="2828" y="3263"/>
                    </a:cubicBezTo>
                    <a:cubicBezTo>
                      <a:pt x="2774" y="3239"/>
                      <a:pt x="2713" y="3233"/>
                      <a:pt x="2653" y="3227"/>
                    </a:cubicBezTo>
                    <a:cubicBezTo>
                      <a:pt x="2622" y="3224"/>
                      <a:pt x="2594" y="3222"/>
                      <a:pt x="2566" y="3222"/>
                    </a:cubicBezTo>
                    <a:cubicBezTo>
                      <a:pt x="2538" y="3222"/>
                      <a:pt x="2510" y="3224"/>
                      <a:pt x="2483" y="3227"/>
                    </a:cubicBezTo>
                    <a:cubicBezTo>
                      <a:pt x="2427" y="3231"/>
                      <a:pt x="2375" y="3234"/>
                      <a:pt x="2326" y="3234"/>
                    </a:cubicBezTo>
                    <a:cubicBezTo>
                      <a:pt x="2290" y="3234"/>
                      <a:pt x="2256" y="3232"/>
                      <a:pt x="2223" y="3227"/>
                    </a:cubicBezTo>
                    <a:cubicBezTo>
                      <a:pt x="2053" y="3203"/>
                      <a:pt x="1890" y="3130"/>
                      <a:pt x="1744" y="3015"/>
                    </a:cubicBezTo>
                    <a:cubicBezTo>
                      <a:pt x="1599" y="2906"/>
                      <a:pt x="1484" y="2755"/>
                      <a:pt x="1393" y="2597"/>
                    </a:cubicBezTo>
                    <a:cubicBezTo>
                      <a:pt x="1302" y="2434"/>
                      <a:pt x="1230" y="2258"/>
                      <a:pt x="1151" y="2077"/>
                    </a:cubicBezTo>
                    <a:cubicBezTo>
                      <a:pt x="848" y="1356"/>
                      <a:pt x="528" y="630"/>
                      <a:pt x="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45"/>
              <p:cNvSpPr/>
              <p:nvPr/>
            </p:nvSpPr>
            <p:spPr>
              <a:xfrm>
                <a:off x="1406289" y="2626210"/>
                <a:ext cx="348042" cy="1071322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6618" extrusionOk="0">
                    <a:moveTo>
                      <a:pt x="31" y="1"/>
                    </a:moveTo>
                    <a:lnTo>
                      <a:pt x="31" y="1"/>
                    </a:lnTo>
                    <a:cubicBezTo>
                      <a:pt x="1" y="315"/>
                      <a:pt x="31" y="636"/>
                      <a:pt x="122" y="939"/>
                    </a:cubicBezTo>
                    <a:cubicBezTo>
                      <a:pt x="170" y="1090"/>
                      <a:pt x="231" y="1236"/>
                      <a:pt x="297" y="1381"/>
                    </a:cubicBezTo>
                    <a:cubicBezTo>
                      <a:pt x="358" y="1520"/>
                      <a:pt x="424" y="1659"/>
                      <a:pt x="449" y="1805"/>
                    </a:cubicBezTo>
                    <a:cubicBezTo>
                      <a:pt x="479" y="1944"/>
                      <a:pt x="473" y="2089"/>
                      <a:pt x="449" y="2241"/>
                    </a:cubicBezTo>
                    <a:lnTo>
                      <a:pt x="382" y="2701"/>
                    </a:lnTo>
                    <a:lnTo>
                      <a:pt x="243" y="3627"/>
                    </a:lnTo>
                    <a:lnTo>
                      <a:pt x="231" y="3742"/>
                    </a:lnTo>
                    <a:cubicBezTo>
                      <a:pt x="219" y="3785"/>
                      <a:pt x="212" y="3827"/>
                      <a:pt x="212" y="3869"/>
                    </a:cubicBezTo>
                    <a:cubicBezTo>
                      <a:pt x="206" y="3924"/>
                      <a:pt x="212" y="3978"/>
                      <a:pt x="231" y="4039"/>
                    </a:cubicBezTo>
                    <a:cubicBezTo>
                      <a:pt x="249" y="4099"/>
                      <a:pt x="279" y="4160"/>
                      <a:pt x="327" y="4196"/>
                    </a:cubicBezTo>
                    <a:cubicBezTo>
                      <a:pt x="412" y="4281"/>
                      <a:pt x="503" y="4311"/>
                      <a:pt x="582" y="4342"/>
                    </a:cubicBezTo>
                    <a:cubicBezTo>
                      <a:pt x="660" y="4372"/>
                      <a:pt x="745" y="4384"/>
                      <a:pt x="806" y="4408"/>
                    </a:cubicBezTo>
                    <a:cubicBezTo>
                      <a:pt x="1066" y="4493"/>
                      <a:pt x="1290" y="4681"/>
                      <a:pt x="1441" y="4905"/>
                    </a:cubicBezTo>
                    <a:cubicBezTo>
                      <a:pt x="1599" y="5135"/>
                      <a:pt x="1672" y="5407"/>
                      <a:pt x="1696" y="5692"/>
                    </a:cubicBezTo>
                    <a:cubicBezTo>
                      <a:pt x="1720" y="5982"/>
                      <a:pt x="1696" y="6279"/>
                      <a:pt x="1666" y="6588"/>
                    </a:cubicBezTo>
                    <a:lnTo>
                      <a:pt x="2120" y="6618"/>
                    </a:lnTo>
                    <a:cubicBezTo>
                      <a:pt x="2138" y="6309"/>
                      <a:pt x="2150" y="5982"/>
                      <a:pt x="2107" y="5649"/>
                    </a:cubicBezTo>
                    <a:cubicBezTo>
                      <a:pt x="2083" y="5480"/>
                      <a:pt x="2047" y="5316"/>
                      <a:pt x="1986" y="5153"/>
                    </a:cubicBezTo>
                    <a:cubicBezTo>
                      <a:pt x="1926" y="4989"/>
                      <a:pt x="1841" y="4838"/>
                      <a:pt x="1732" y="4699"/>
                    </a:cubicBezTo>
                    <a:cubicBezTo>
                      <a:pt x="1532" y="4420"/>
                      <a:pt x="1242" y="4202"/>
                      <a:pt x="903" y="4111"/>
                    </a:cubicBezTo>
                    <a:cubicBezTo>
                      <a:pt x="818" y="4087"/>
                      <a:pt x="739" y="4075"/>
                      <a:pt x="673" y="4057"/>
                    </a:cubicBezTo>
                    <a:cubicBezTo>
                      <a:pt x="606" y="4039"/>
                      <a:pt x="551" y="4015"/>
                      <a:pt x="521" y="3990"/>
                    </a:cubicBezTo>
                    <a:cubicBezTo>
                      <a:pt x="491" y="3960"/>
                      <a:pt x="485" y="3942"/>
                      <a:pt x="485" y="3887"/>
                    </a:cubicBezTo>
                    <a:cubicBezTo>
                      <a:pt x="485" y="3857"/>
                      <a:pt x="491" y="3815"/>
                      <a:pt x="491" y="3778"/>
                    </a:cubicBezTo>
                    <a:lnTo>
                      <a:pt x="503" y="3663"/>
                    </a:lnTo>
                    <a:lnTo>
                      <a:pt x="582" y="2737"/>
                    </a:lnTo>
                    <a:lnTo>
                      <a:pt x="630" y="2265"/>
                    </a:lnTo>
                    <a:cubicBezTo>
                      <a:pt x="642" y="2107"/>
                      <a:pt x="642" y="1938"/>
                      <a:pt x="606" y="1774"/>
                    </a:cubicBezTo>
                    <a:cubicBezTo>
                      <a:pt x="564" y="1605"/>
                      <a:pt x="485" y="1460"/>
                      <a:pt x="418" y="1326"/>
                    </a:cubicBezTo>
                    <a:cubicBezTo>
                      <a:pt x="340" y="1193"/>
                      <a:pt x="279" y="1054"/>
                      <a:pt x="231" y="909"/>
                    </a:cubicBezTo>
                    <a:cubicBezTo>
                      <a:pt x="128" y="624"/>
                      <a:pt x="79" y="321"/>
                      <a:pt x="91" y="13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45"/>
              <p:cNvSpPr/>
              <p:nvPr/>
            </p:nvSpPr>
            <p:spPr>
              <a:xfrm>
                <a:off x="142987" y="2389867"/>
                <a:ext cx="925306" cy="991191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6123" extrusionOk="0">
                    <a:moveTo>
                      <a:pt x="3516" y="0"/>
                    </a:moveTo>
                    <a:cubicBezTo>
                      <a:pt x="3357" y="0"/>
                      <a:pt x="3189" y="55"/>
                      <a:pt x="3046" y="123"/>
                    </a:cubicBezTo>
                    <a:cubicBezTo>
                      <a:pt x="2719" y="274"/>
                      <a:pt x="2440" y="492"/>
                      <a:pt x="2119" y="655"/>
                    </a:cubicBezTo>
                    <a:cubicBezTo>
                      <a:pt x="1886" y="772"/>
                      <a:pt x="1613" y="859"/>
                      <a:pt x="1346" y="859"/>
                    </a:cubicBezTo>
                    <a:cubicBezTo>
                      <a:pt x="1253" y="859"/>
                      <a:pt x="1161" y="848"/>
                      <a:pt x="1072" y="825"/>
                    </a:cubicBezTo>
                    <a:cubicBezTo>
                      <a:pt x="903" y="788"/>
                      <a:pt x="751" y="704"/>
                      <a:pt x="588" y="704"/>
                    </a:cubicBezTo>
                    <a:cubicBezTo>
                      <a:pt x="243" y="704"/>
                      <a:pt x="19" y="1037"/>
                      <a:pt x="13" y="1339"/>
                    </a:cubicBezTo>
                    <a:cubicBezTo>
                      <a:pt x="0" y="1642"/>
                      <a:pt x="134" y="1933"/>
                      <a:pt x="170" y="2229"/>
                    </a:cubicBezTo>
                    <a:cubicBezTo>
                      <a:pt x="212" y="2581"/>
                      <a:pt x="121" y="2944"/>
                      <a:pt x="103" y="3307"/>
                    </a:cubicBezTo>
                    <a:cubicBezTo>
                      <a:pt x="91" y="3422"/>
                      <a:pt x="91" y="3549"/>
                      <a:pt x="152" y="3652"/>
                    </a:cubicBezTo>
                    <a:cubicBezTo>
                      <a:pt x="200" y="3725"/>
                      <a:pt x="273" y="3785"/>
                      <a:pt x="358" y="3828"/>
                    </a:cubicBezTo>
                    <a:cubicBezTo>
                      <a:pt x="382" y="3846"/>
                      <a:pt x="406" y="3852"/>
                      <a:pt x="418" y="3870"/>
                    </a:cubicBezTo>
                    <a:cubicBezTo>
                      <a:pt x="1072" y="4185"/>
                      <a:pt x="636" y="4996"/>
                      <a:pt x="1205" y="5184"/>
                    </a:cubicBezTo>
                    <a:cubicBezTo>
                      <a:pt x="1213" y="5188"/>
                      <a:pt x="1220" y="5189"/>
                      <a:pt x="1226" y="5189"/>
                    </a:cubicBezTo>
                    <a:cubicBezTo>
                      <a:pt x="1302" y="5189"/>
                      <a:pt x="1235" y="4922"/>
                      <a:pt x="1387" y="4821"/>
                    </a:cubicBezTo>
                    <a:cubicBezTo>
                      <a:pt x="1417" y="4809"/>
                      <a:pt x="1447" y="4790"/>
                      <a:pt x="1502" y="4790"/>
                    </a:cubicBezTo>
                    <a:cubicBezTo>
                      <a:pt x="2204" y="5057"/>
                      <a:pt x="1562" y="5874"/>
                      <a:pt x="2204" y="6122"/>
                    </a:cubicBezTo>
                    <a:cubicBezTo>
                      <a:pt x="2380" y="5874"/>
                      <a:pt x="2271" y="5541"/>
                      <a:pt x="2434" y="5323"/>
                    </a:cubicBezTo>
                    <a:cubicBezTo>
                      <a:pt x="2452" y="5293"/>
                      <a:pt x="2477" y="5269"/>
                      <a:pt x="2507" y="5245"/>
                    </a:cubicBezTo>
                    <a:cubicBezTo>
                      <a:pt x="2971" y="5303"/>
                      <a:pt x="2857" y="5938"/>
                      <a:pt x="3033" y="5938"/>
                    </a:cubicBezTo>
                    <a:cubicBezTo>
                      <a:pt x="3041" y="5938"/>
                      <a:pt x="3049" y="5937"/>
                      <a:pt x="3058" y="5935"/>
                    </a:cubicBezTo>
                    <a:cubicBezTo>
                      <a:pt x="3482" y="5686"/>
                      <a:pt x="3270" y="4990"/>
                      <a:pt x="3542" y="4566"/>
                    </a:cubicBezTo>
                    <a:cubicBezTo>
                      <a:pt x="3542" y="4542"/>
                      <a:pt x="3554" y="4530"/>
                      <a:pt x="3560" y="4506"/>
                    </a:cubicBezTo>
                    <a:cubicBezTo>
                      <a:pt x="3566" y="4476"/>
                      <a:pt x="3585" y="4451"/>
                      <a:pt x="3597" y="4421"/>
                    </a:cubicBezTo>
                    <a:cubicBezTo>
                      <a:pt x="3627" y="4361"/>
                      <a:pt x="3706" y="4300"/>
                      <a:pt x="3706" y="4300"/>
                    </a:cubicBezTo>
                    <a:cubicBezTo>
                      <a:pt x="4057" y="4488"/>
                      <a:pt x="3845" y="4869"/>
                      <a:pt x="4057" y="5117"/>
                    </a:cubicBezTo>
                    <a:cubicBezTo>
                      <a:pt x="4101" y="5174"/>
                      <a:pt x="4138" y="5197"/>
                      <a:pt x="4170" y="5197"/>
                    </a:cubicBezTo>
                    <a:cubicBezTo>
                      <a:pt x="4244" y="5197"/>
                      <a:pt x="4293" y="5079"/>
                      <a:pt x="4347" y="4990"/>
                    </a:cubicBezTo>
                    <a:cubicBezTo>
                      <a:pt x="4384" y="4827"/>
                      <a:pt x="4384" y="4657"/>
                      <a:pt x="4414" y="4506"/>
                    </a:cubicBezTo>
                    <a:cubicBezTo>
                      <a:pt x="4420" y="4476"/>
                      <a:pt x="4432" y="4445"/>
                      <a:pt x="4444" y="4415"/>
                    </a:cubicBezTo>
                    <a:cubicBezTo>
                      <a:pt x="4414" y="4361"/>
                      <a:pt x="4493" y="4239"/>
                      <a:pt x="4559" y="4239"/>
                    </a:cubicBezTo>
                    <a:cubicBezTo>
                      <a:pt x="5122" y="4488"/>
                      <a:pt x="4559" y="5184"/>
                      <a:pt x="5122" y="5432"/>
                    </a:cubicBezTo>
                    <a:cubicBezTo>
                      <a:pt x="5195" y="4869"/>
                      <a:pt x="5195" y="4239"/>
                      <a:pt x="5564" y="3749"/>
                    </a:cubicBezTo>
                    <a:cubicBezTo>
                      <a:pt x="5577" y="3725"/>
                      <a:pt x="5595" y="3695"/>
                      <a:pt x="5601" y="3664"/>
                    </a:cubicBezTo>
                    <a:cubicBezTo>
                      <a:pt x="5686" y="3477"/>
                      <a:pt x="5716" y="3265"/>
                      <a:pt x="5710" y="3053"/>
                    </a:cubicBezTo>
                    <a:cubicBezTo>
                      <a:pt x="5692" y="2780"/>
                      <a:pt x="5625" y="2484"/>
                      <a:pt x="5595" y="2187"/>
                    </a:cubicBezTo>
                    <a:cubicBezTo>
                      <a:pt x="5564" y="1896"/>
                      <a:pt x="5570" y="1594"/>
                      <a:pt x="5474" y="1309"/>
                    </a:cubicBezTo>
                    <a:cubicBezTo>
                      <a:pt x="5371" y="1025"/>
                      <a:pt x="5159" y="776"/>
                      <a:pt x="4953" y="534"/>
                    </a:cubicBezTo>
                    <a:cubicBezTo>
                      <a:pt x="4892" y="455"/>
                      <a:pt x="4826" y="383"/>
                      <a:pt x="4723" y="353"/>
                    </a:cubicBezTo>
                    <a:cubicBezTo>
                      <a:pt x="4676" y="336"/>
                      <a:pt x="4627" y="331"/>
                      <a:pt x="4577" y="331"/>
                    </a:cubicBezTo>
                    <a:cubicBezTo>
                      <a:pt x="4494" y="331"/>
                      <a:pt x="4407" y="345"/>
                      <a:pt x="4321" y="345"/>
                    </a:cubicBezTo>
                    <a:cubicBezTo>
                      <a:pt x="4283" y="345"/>
                      <a:pt x="4245" y="342"/>
                      <a:pt x="4208" y="334"/>
                    </a:cubicBezTo>
                    <a:cubicBezTo>
                      <a:pt x="4027" y="298"/>
                      <a:pt x="3924" y="123"/>
                      <a:pt x="3754" y="50"/>
                    </a:cubicBezTo>
                    <a:cubicBezTo>
                      <a:pt x="3680" y="15"/>
                      <a:pt x="3599" y="0"/>
                      <a:pt x="3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45"/>
              <p:cNvSpPr/>
              <p:nvPr/>
            </p:nvSpPr>
            <p:spPr>
              <a:xfrm>
                <a:off x="164517" y="2414472"/>
                <a:ext cx="877390" cy="636350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3931" extrusionOk="0">
                    <a:moveTo>
                      <a:pt x="3346" y="1"/>
                    </a:moveTo>
                    <a:cubicBezTo>
                      <a:pt x="3190" y="1"/>
                      <a:pt x="3028" y="40"/>
                      <a:pt x="2889" y="86"/>
                    </a:cubicBezTo>
                    <a:cubicBezTo>
                      <a:pt x="2586" y="182"/>
                      <a:pt x="2313" y="322"/>
                      <a:pt x="2011" y="425"/>
                    </a:cubicBezTo>
                    <a:cubicBezTo>
                      <a:pt x="1787" y="505"/>
                      <a:pt x="1530" y="563"/>
                      <a:pt x="1277" y="563"/>
                    </a:cubicBezTo>
                    <a:cubicBezTo>
                      <a:pt x="1187" y="563"/>
                      <a:pt x="1099" y="555"/>
                      <a:pt x="1012" y="540"/>
                    </a:cubicBezTo>
                    <a:cubicBezTo>
                      <a:pt x="860" y="515"/>
                      <a:pt x="709" y="461"/>
                      <a:pt x="552" y="461"/>
                    </a:cubicBezTo>
                    <a:cubicBezTo>
                      <a:pt x="225" y="461"/>
                      <a:pt x="13" y="673"/>
                      <a:pt x="7" y="873"/>
                    </a:cubicBezTo>
                    <a:cubicBezTo>
                      <a:pt x="1" y="1060"/>
                      <a:pt x="122" y="1248"/>
                      <a:pt x="158" y="1442"/>
                    </a:cubicBezTo>
                    <a:cubicBezTo>
                      <a:pt x="200" y="1666"/>
                      <a:pt x="110" y="1902"/>
                      <a:pt x="91" y="2126"/>
                    </a:cubicBezTo>
                    <a:cubicBezTo>
                      <a:pt x="79" y="2205"/>
                      <a:pt x="79" y="2277"/>
                      <a:pt x="140" y="2350"/>
                    </a:cubicBezTo>
                    <a:cubicBezTo>
                      <a:pt x="188" y="2392"/>
                      <a:pt x="255" y="2429"/>
                      <a:pt x="340" y="2459"/>
                    </a:cubicBezTo>
                    <a:cubicBezTo>
                      <a:pt x="364" y="2471"/>
                      <a:pt x="376" y="2477"/>
                      <a:pt x="400" y="2483"/>
                    </a:cubicBezTo>
                    <a:cubicBezTo>
                      <a:pt x="1012" y="2689"/>
                      <a:pt x="612" y="3204"/>
                      <a:pt x="1151" y="3325"/>
                    </a:cubicBezTo>
                    <a:cubicBezTo>
                      <a:pt x="1158" y="3327"/>
                      <a:pt x="1164" y="3328"/>
                      <a:pt x="1169" y="3328"/>
                    </a:cubicBezTo>
                    <a:cubicBezTo>
                      <a:pt x="1237" y="3328"/>
                      <a:pt x="1174" y="3151"/>
                      <a:pt x="1320" y="3095"/>
                    </a:cubicBezTo>
                    <a:cubicBezTo>
                      <a:pt x="1351" y="3089"/>
                      <a:pt x="1381" y="3082"/>
                      <a:pt x="1429" y="3076"/>
                    </a:cubicBezTo>
                    <a:cubicBezTo>
                      <a:pt x="2095" y="3240"/>
                      <a:pt x="1490" y="3761"/>
                      <a:pt x="2095" y="3930"/>
                    </a:cubicBezTo>
                    <a:cubicBezTo>
                      <a:pt x="2253" y="3773"/>
                      <a:pt x="2162" y="3561"/>
                      <a:pt x="2307" y="3422"/>
                    </a:cubicBezTo>
                    <a:cubicBezTo>
                      <a:pt x="2319" y="3403"/>
                      <a:pt x="2344" y="3391"/>
                      <a:pt x="2374" y="3373"/>
                    </a:cubicBezTo>
                    <a:cubicBezTo>
                      <a:pt x="2816" y="3414"/>
                      <a:pt x="2711" y="3817"/>
                      <a:pt x="2873" y="3817"/>
                    </a:cubicBezTo>
                    <a:cubicBezTo>
                      <a:pt x="2880" y="3817"/>
                      <a:pt x="2887" y="3816"/>
                      <a:pt x="2895" y="3815"/>
                    </a:cubicBezTo>
                    <a:cubicBezTo>
                      <a:pt x="3300" y="3658"/>
                      <a:pt x="3100" y="3210"/>
                      <a:pt x="3361" y="2943"/>
                    </a:cubicBezTo>
                    <a:cubicBezTo>
                      <a:pt x="3361" y="2931"/>
                      <a:pt x="3367" y="2919"/>
                      <a:pt x="3373" y="2907"/>
                    </a:cubicBezTo>
                    <a:cubicBezTo>
                      <a:pt x="3379" y="2889"/>
                      <a:pt x="3397" y="2871"/>
                      <a:pt x="3409" y="2852"/>
                    </a:cubicBezTo>
                    <a:cubicBezTo>
                      <a:pt x="3440" y="2816"/>
                      <a:pt x="3512" y="2780"/>
                      <a:pt x="3512" y="2780"/>
                    </a:cubicBezTo>
                    <a:cubicBezTo>
                      <a:pt x="3851" y="2901"/>
                      <a:pt x="3645" y="3143"/>
                      <a:pt x="3851" y="3300"/>
                    </a:cubicBezTo>
                    <a:cubicBezTo>
                      <a:pt x="3892" y="3337"/>
                      <a:pt x="3926" y="3352"/>
                      <a:pt x="3957" y="3352"/>
                    </a:cubicBezTo>
                    <a:cubicBezTo>
                      <a:pt x="4028" y="3352"/>
                      <a:pt x="4077" y="3275"/>
                      <a:pt x="4124" y="3216"/>
                    </a:cubicBezTo>
                    <a:cubicBezTo>
                      <a:pt x="4154" y="3119"/>
                      <a:pt x="4154" y="3004"/>
                      <a:pt x="4190" y="2907"/>
                    </a:cubicBezTo>
                    <a:cubicBezTo>
                      <a:pt x="4196" y="2883"/>
                      <a:pt x="4208" y="2871"/>
                      <a:pt x="4214" y="2846"/>
                    </a:cubicBezTo>
                    <a:cubicBezTo>
                      <a:pt x="4190" y="2816"/>
                      <a:pt x="4257" y="2731"/>
                      <a:pt x="4317" y="2731"/>
                    </a:cubicBezTo>
                    <a:cubicBezTo>
                      <a:pt x="4856" y="2889"/>
                      <a:pt x="4317" y="3337"/>
                      <a:pt x="4856" y="3494"/>
                    </a:cubicBezTo>
                    <a:cubicBezTo>
                      <a:pt x="4923" y="3131"/>
                      <a:pt x="4923" y="2731"/>
                      <a:pt x="5274" y="2423"/>
                    </a:cubicBezTo>
                    <a:cubicBezTo>
                      <a:pt x="5286" y="2404"/>
                      <a:pt x="5298" y="2392"/>
                      <a:pt x="5310" y="2368"/>
                    </a:cubicBezTo>
                    <a:cubicBezTo>
                      <a:pt x="5389" y="2247"/>
                      <a:pt x="5419" y="2114"/>
                      <a:pt x="5407" y="1981"/>
                    </a:cubicBezTo>
                    <a:cubicBezTo>
                      <a:pt x="5407" y="1775"/>
                      <a:pt x="5347" y="1593"/>
                      <a:pt x="5316" y="1399"/>
                    </a:cubicBezTo>
                    <a:cubicBezTo>
                      <a:pt x="5286" y="1212"/>
                      <a:pt x="5298" y="1024"/>
                      <a:pt x="5195" y="842"/>
                    </a:cubicBezTo>
                    <a:cubicBezTo>
                      <a:pt x="5098" y="661"/>
                      <a:pt x="4893" y="503"/>
                      <a:pt x="4699" y="340"/>
                    </a:cubicBezTo>
                    <a:cubicBezTo>
                      <a:pt x="4638" y="297"/>
                      <a:pt x="4572" y="243"/>
                      <a:pt x="4481" y="219"/>
                    </a:cubicBezTo>
                    <a:cubicBezTo>
                      <a:pt x="4441" y="209"/>
                      <a:pt x="4399" y="206"/>
                      <a:pt x="4356" y="206"/>
                    </a:cubicBezTo>
                    <a:cubicBezTo>
                      <a:pt x="4269" y="206"/>
                      <a:pt x="4178" y="219"/>
                      <a:pt x="4090" y="219"/>
                    </a:cubicBezTo>
                    <a:cubicBezTo>
                      <a:pt x="4058" y="219"/>
                      <a:pt x="4027" y="217"/>
                      <a:pt x="3997" y="213"/>
                    </a:cubicBezTo>
                    <a:cubicBezTo>
                      <a:pt x="3821" y="182"/>
                      <a:pt x="3724" y="79"/>
                      <a:pt x="3561" y="31"/>
                    </a:cubicBezTo>
                    <a:cubicBezTo>
                      <a:pt x="3492" y="10"/>
                      <a:pt x="3420" y="1"/>
                      <a:pt x="334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45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7378" extrusionOk="0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45"/>
              <p:cNvSpPr/>
              <p:nvPr/>
            </p:nvSpPr>
            <p:spPr>
              <a:xfrm>
                <a:off x="113525" y="2293549"/>
                <a:ext cx="987144" cy="1194351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7378" extrusionOk="0">
                    <a:moveTo>
                      <a:pt x="3751" y="0"/>
                    </a:moveTo>
                    <a:cubicBezTo>
                      <a:pt x="3579" y="0"/>
                      <a:pt x="3397" y="68"/>
                      <a:pt x="3240" y="148"/>
                    </a:cubicBezTo>
                    <a:cubicBezTo>
                      <a:pt x="2895" y="342"/>
                      <a:pt x="2598" y="596"/>
                      <a:pt x="2259" y="784"/>
                    </a:cubicBezTo>
                    <a:cubicBezTo>
                      <a:pt x="2008" y="932"/>
                      <a:pt x="1717" y="1037"/>
                      <a:pt x="1432" y="1037"/>
                    </a:cubicBezTo>
                    <a:cubicBezTo>
                      <a:pt x="1333" y="1037"/>
                      <a:pt x="1235" y="1024"/>
                      <a:pt x="1139" y="996"/>
                    </a:cubicBezTo>
                    <a:cubicBezTo>
                      <a:pt x="963" y="942"/>
                      <a:pt x="800" y="845"/>
                      <a:pt x="624" y="845"/>
                    </a:cubicBezTo>
                    <a:cubicBezTo>
                      <a:pt x="261" y="845"/>
                      <a:pt x="19" y="1244"/>
                      <a:pt x="13" y="1614"/>
                    </a:cubicBezTo>
                    <a:cubicBezTo>
                      <a:pt x="1" y="1977"/>
                      <a:pt x="140" y="2322"/>
                      <a:pt x="182" y="2679"/>
                    </a:cubicBezTo>
                    <a:cubicBezTo>
                      <a:pt x="231" y="3109"/>
                      <a:pt x="134" y="3539"/>
                      <a:pt x="110" y="3981"/>
                    </a:cubicBezTo>
                    <a:cubicBezTo>
                      <a:pt x="104" y="4126"/>
                      <a:pt x="104" y="4265"/>
                      <a:pt x="170" y="4386"/>
                    </a:cubicBezTo>
                    <a:cubicBezTo>
                      <a:pt x="225" y="4477"/>
                      <a:pt x="297" y="4550"/>
                      <a:pt x="388" y="4610"/>
                    </a:cubicBezTo>
                    <a:lnTo>
                      <a:pt x="455" y="4653"/>
                    </a:lnTo>
                    <a:cubicBezTo>
                      <a:pt x="1145" y="5034"/>
                      <a:pt x="691" y="6015"/>
                      <a:pt x="1296" y="6245"/>
                    </a:cubicBezTo>
                    <a:cubicBezTo>
                      <a:pt x="1305" y="6250"/>
                      <a:pt x="1312" y="6252"/>
                      <a:pt x="1319" y="6252"/>
                    </a:cubicBezTo>
                    <a:cubicBezTo>
                      <a:pt x="1399" y="6252"/>
                      <a:pt x="1328" y="5921"/>
                      <a:pt x="1496" y="5809"/>
                    </a:cubicBezTo>
                    <a:cubicBezTo>
                      <a:pt x="1526" y="5791"/>
                      <a:pt x="1563" y="5779"/>
                      <a:pt x="1605" y="5773"/>
                    </a:cubicBezTo>
                    <a:cubicBezTo>
                      <a:pt x="2356" y="6094"/>
                      <a:pt x="1678" y="7075"/>
                      <a:pt x="2356" y="7377"/>
                    </a:cubicBezTo>
                    <a:cubicBezTo>
                      <a:pt x="2538" y="7075"/>
                      <a:pt x="2435" y="6675"/>
                      <a:pt x="2598" y="6415"/>
                    </a:cubicBezTo>
                    <a:cubicBezTo>
                      <a:pt x="2622" y="6384"/>
                      <a:pt x="2647" y="6354"/>
                      <a:pt x="2677" y="6324"/>
                    </a:cubicBezTo>
                    <a:cubicBezTo>
                      <a:pt x="3170" y="6393"/>
                      <a:pt x="3052" y="7158"/>
                      <a:pt x="3238" y="7158"/>
                    </a:cubicBezTo>
                    <a:cubicBezTo>
                      <a:pt x="3246" y="7158"/>
                      <a:pt x="3255" y="7156"/>
                      <a:pt x="3264" y="7153"/>
                    </a:cubicBezTo>
                    <a:cubicBezTo>
                      <a:pt x="3718" y="6851"/>
                      <a:pt x="3494" y="6015"/>
                      <a:pt x="3779" y="5500"/>
                    </a:cubicBezTo>
                    <a:cubicBezTo>
                      <a:pt x="3785" y="5476"/>
                      <a:pt x="3785" y="5458"/>
                      <a:pt x="3797" y="5428"/>
                    </a:cubicBezTo>
                    <a:cubicBezTo>
                      <a:pt x="3803" y="5385"/>
                      <a:pt x="3815" y="5355"/>
                      <a:pt x="3833" y="5325"/>
                    </a:cubicBezTo>
                    <a:cubicBezTo>
                      <a:pt x="3870" y="5258"/>
                      <a:pt x="3948" y="5186"/>
                      <a:pt x="3948" y="5186"/>
                    </a:cubicBezTo>
                    <a:cubicBezTo>
                      <a:pt x="4324" y="5410"/>
                      <a:pt x="4100" y="5864"/>
                      <a:pt x="4324" y="6166"/>
                    </a:cubicBezTo>
                    <a:cubicBezTo>
                      <a:pt x="4370" y="6236"/>
                      <a:pt x="4409" y="6264"/>
                      <a:pt x="4443" y="6264"/>
                    </a:cubicBezTo>
                    <a:cubicBezTo>
                      <a:pt x="4522" y="6264"/>
                      <a:pt x="4576" y="6120"/>
                      <a:pt x="4626" y="6015"/>
                    </a:cubicBezTo>
                    <a:cubicBezTo>
                      <a:pt x="4663" y="5827"/>
                      <a:pt x="4663" y="5616"/>
                      <a:pt x="4705" y="5434"/>
                    </a:cubicBezTo>
                    <a:cubicBezTo>
                      <a:pt x="4711" y="5398"/>
                      <a:pt x="4717" y="5355"/>
                      <a:pt x="4735" y="5319"/>
                    </a:cubicBezTo>
                    <a:cubicBezTo>
                      <a:pt x="4705" y="5258"/>
                      <a:pt x="4778" y="5107"/>
                      <a:pt x="4856" y="5107"/>
                    </a:cubicBezTo>
                    <a:cubicBezTo>
                      <a:pt x="5462" y="5410"/>
                      <a:pt x="4856" y="6245"/>
                      <a:pt x="5462" y="6548"/>
                    </a:cubicBezTo>
                    <a:cubicBezTo>
                      <a:pt x="5535" y="5864"/>
                      <a:pt x="5535" y="5107"/>
                      <a:pt x="5928" y="4520"/>
                    </a:cubicBezTo>
                    <a:cubicBezTo>
                      <a:pt x="5946" y="4489"/>
                      <a:pt x="5958" y="4459"/>
                      <a:pt x="5976" y="4417"/>
                    </a:cubicBezTo>
                    <a:cubicBezTo>
                      <a:pt x="6067" y="4193"/>
                      <a:pt x="6098" y="3932"/>
                      <a:pt x="6085" y="3684"/>
                    </a:cubicBezTo>
                    <a:cubicBezTo>
                      <a:pt x="6055" y="3339"/>
                      <a:pt x="5989" y="2982"/>
                      <a:pt x="5958" y="2631"/>
                    </a:cubicBezTo>
                    <a:cubicBezTo>
                      <a:pt x="5928" y="2280"/>
                      <a:pt x="5934" y="1916"/>
                      <a:pt x="5831" y="1571"/>
                    </a:cubicBezTo>
                    <a:cubicBezTo>
                      <a:pt x="5716" y="1226"/>
                      <a:pt x="5498" y="923"/>
                      <a:pt x="5268" y="633"/>
                    </a:cubicBezTo>
                    <a:cubicBezTo>
                      <a:pt x="5202" y="542"/>
                      <a:pt x="5129" y="451"/>
                      <a:pt x="5026" y="415"/>
                    </a:cubicBezTo>
                    <a:cubicBezTo>
                      <a:pt x="4980" y="397"/>
                      <a:pt x="4931" y="391"/>
                      <a:pt x="4882" y="391"/>
                    </a:cubicBezTo>
                    <a:cubicBezTo>
                      <a:pt x="4784" y="391"/>
                      <a:pt x="4683" y="414"/>
                      <a:pt x="4585" y="414"/>
                    </a:cubicBezTo>
                    <a:cubicBezTo>
                      <a:pt x="4550" y="414"/>
                      <a:pt x="4515" y="411"/>
                      <a:pt x="4481" y="403"/>
                    </a:cubicBezTo>
                    <a:cubicBezTo>
                      <a:pt x="4287" y="348"/>
                      <a:pt x="4172" y="148"/>
                      <a:pt x="3997" y="58"/>
                    </a:cubicBezTo>
                    <a:cubicBezTo>
                      <a:pt x="3920" y="17"/>
                      <a:pt x="3837" y="0"/>
                      <a:pt x="37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45"/>
              <p:cNvSpPr/>
              <p:nvPr/>
            </p:nvSpPr>
            <p:spPr>
              <a:xfrm>
                <a:off x="142987" y="2316212"/>
                <a:ext cx="925306" cy="991353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6124" extrusionOk="0">
                    <a:moveTo>
                      <a:pt x="3516" y="1"/>
                    </a:moveTo>
                    <a:cubicBezTo>
                      <a:pt x="3357" y="1"/>
                      <a:pt x="3189" y="56"/>
                      <a:pt x="3046" y="123"/>
                    </a:cubicBezTo>
                    <a:cubicBezTo>
                      <a:pt x="2719" y="275"/>
                      <a:pt x="2440" y="493"/>
                      <a:pt x="2119" y="656"/>
                    </a:cubicBezTo>
                    <a:cubicBezTo>
                      <a:pt x="1886" y="773"/>
                      <a:pt x="1613" y="860"/>
                      <a:pt x="1346" y="860"/>
                    </a:cubicBezTo>
                    <a:cubicBezTo>
                      <a:pt x="1253" y="860"/>
                      <a:pt x="1161" y="849"/>
                      <a:pt x="1072" y="826"/>
                    </a:cubicBezTo>
                    <a:cubicBezTo>
                      <a:pt x="903" y="789"/>
                      <a:pt x="751" y="705"/>
                      <a:pt x="588" y="705"/>
                    </a:cubicBezTo>
                    <a:cubicBezTo>
                      <a:pt x="243" y="705"/>
                      <a:pt x="19" y="1038"/>
                      <a:pt x="13" y="1340"/>
                    </a:cubicBezTo>
                    <a:cubicBezTo>
                      <a:pt x="0" y="1643"/>
                      <a:pt x="134" y="1934"/>
                      <a:pt x="170" y="2230"/>
                    </a:cubicBezTo>
                    <a:cubicBezTo>
                      <a:pt x="212" y="2582"/>
                      <a:pt x="121" y="2945"/>
                      <a:pt x="103" y="3308"/>
                    </a:cubicBezTo>
                    <a:cubicBezTo>
                      <a:pt x="91" y="3423"/>
                      <a:pt x="91" y="3550"/>
                      <a:pt x="152" y="3653"/>
                    </a:cubicBezTo>
                    <a:cubicBezTo>
                      <a:pt x="200" y="3726"/>
                      <a:pt x="273" y="3786"/>
                      <a:pt x="358" y="3829"/>
                    </a:cubicBezTo>
                    <a:cubicBezTo>
                      <a:pt x="382" y="3847"/>
                      <a:pt x="406" y="3853"/>
                      <a:pt x="418" y="3871"/>
                    </a:cubicBezTo>
                    <a:cubicBezTo>
                      <a:pt x="1072" y="4186"/>
                      <a:pt x="636" y="4997"/>
                      <a:pt x="1205" y="5185"/>
                    </a:cubicBezTo>
                    <a:cubicBezTo>
                      <a:pt x="1213" y="5188"/>
                      <a:pt x="1220" y="5190"/>
                      <a:pt x="1226" y="5190"/>
                    </a:cubicBezTo>
                    <a:cubicBezTo>
                      <a:pt x="1302" y="5190"/>
                      <a:pt x="1235" y="4923"/>
                      <a:pt x="1387" y="4822"/>
                    </a:cubicBezTo>
                    <a:cubicBezTo>
                      <a:pt x="1417" y="4810"/>
                      <a:pt x="1447" y="4791"/>
                      <a:pt x="1502" y="4791"/>
                    </a:cubicBezTo>
                    <a:cubicBezTo>
                      <a:pt x="2204" y="5058"/>
                      <a:pt x="1562" y="5875"/>
                      <a:pt x="2204" y="6123"/>
                    </a:cubicBezTo>
                    <a:cubicBezTo>
                      <a:pt x="2380" y="5875"/>
                      <a:pt x="2271" y="5542"/>
                      <a:pt x="2434" y="5324"/>
                    </a:cubicBezTo>
                    <a:cubicBezTo>
                      <a:pt x="2452" y="5294"/>
                      <a:pt x="2477" y="5270"/>
                      <a:pt x="2507" y="5245"/>
                    </a:cubicBezTo>
                    <a:cubicBezTo>
                      <a:pt x="2971" y="5303"/>
                      <a:pt x="2857" y="5939"/>
                      <a:pt x="3033" y="5939"/>
                    </a:cubicBezTo>
                    <a:cubicBezTo>
                      <a:pt x="3041" y="5939"/>
                      <a:pt x="3049" y="5938"/>
                      <a:pt x="3058" y="5936"/>
                    </a:cubicBezTo>
                    <a:cubicBezTo>
                      <a:pt x="3482" y="5687"/>
                      <a:pt x="3270" y="4991"/>
                      <a:pt x="3542" y="4567"/>
                    </a:cubicBezTo>
                    <a:cubicBezTo>
                      <a:pt x="3542" y="4543"/>
                      <a:pt x="3554" y="4531"/>
                      <a:pt x="3560" y="4507"/>
                    </a:cubicBezTo>
                    <a:cubicBezTo>
                      <a:pt x="3566" y="4477"/>
                      <a:pt x="3585" y="4452"/>
                      <a:pt x="3597" y="4422"/>
                    </a:cubicBezTo>
                    <a:cubicBezTo>
                      <a:pt x="3627" y="4361"/>
                      <a:pt x="3706" y="4301"/>
                      <a:pt x="3706" y="4301"/>
                    </a:cubicBezTo>
                    <a:cubicBezTo>
                      <a:pt x="4057" y="4489"/>
                      <a:pt x="3845" y="4870"/>
                      <a:pt x="4057" y="5118"/>
                    </a:cubicBezTo>
                    <a:cubicBezTo>
                      <a:pt x="4101" y="5175"/>
                      <a:pt x="4138" y="5198"/>
                      <a:pt x="4170" y="5198"/>
                    </a:cubicBezTo>
                    <a:cubicBezTo>
                      <a:pt x="4244" y="5198"/>
                      <a:pt x="4293" y="5080"/>
                      <a:pt x="4347" y="4991"/>
                    </a:cubicBezTo>
                    <a:cubicBezTo>
                      <a:pt x="4384" y="4828"/>
                      <a:pt x="4384" y="4658"/>
                      <a:pt x="4414" y="4507"/>
                    </a:cubicBezTo>
                    <a:cubicBezTo>
                      <a:pt x="4420" y="4477"/>
                      <a:pt x="4432" y="4446"/>
                      <a:pt x="4444" y="4416"/>
                    </a:cubicBezTo>
                    <a:cubicBezTo>
                      <a:pt x="4414" y="4361"/>
                      <a:pt x="4493" y="4240"/>
                      <a:pt x="4559" y="4240"/>
                    </a:cubicBezTo>
                    <a:cubicBezTo>
                      <a:pt x="5122" y="4489"/>
                      <a:pt x="4559" y="5185"/>
                      <a:pt x="5122" y="5433"/>
                    </a:cubicBezTo>
                    <a:cubicBezTo>
                      <a:pt x="5195" y="4870"/>
                      <a:pt x="5195" y="4240"/>
                      <a:pt x="5564" y="3750"/>
                    </a:cubicBezTo>
                    <a:cubicBezTo>
                      <a:pt x="5577" y="3726"/>
                      <a:pt x="5595" y="3696"/>
                      <a:pt x="5601" y="3665"/>
                    </a:cubicBezTo>
                    <a:cubicBezTo>
                      <a:pt x="5686" y="3478"/>
                      <a:pt x="5716" y="3266"/>
                      <a:pt x="5710" y="3054"/>
                    </a:cubicBezTo>
                    <a:cubicBezTo>
                      <a:pt x="5692" y="2781"/>
                      <a:pt x="5625" y="2485"/>
                      <a:pt x="5595" y="2188"/>
                    </a:cubicBezTo>
                    <a:cubicBezTo>
                      <a:pt x="5564" y="1897"/>
                      <a:pt x="5570" y="1595"/>
                      <a:pt x="5474" y="1310"/>
                    </a:cubicBezTo>
                    <a:cubicBezTo>
                      <a:pt x="5371" y="1026"/>
                      <a:pt x="5159" y="777"/>
                      <a:pt x="4953" y="535"/>
                    </a:cubicBezTo>
                    <a:cubicBezTo>
                      <a:pt x="4892" y="456"/>
                      <a:pt x="4826" y="384"/>
                      <a:pt x="4723" y="353"/>
                    </a:cubicBezTo>
                    <a:cubicBezTo>
                      <a:pt x="4676" y="337"/>
                      <a:pt x="4627" y="332"/>
                      <a:pt x="4577" y="332"/>
                    </a:cubicBezTo>
                    <a:cubicBezTo>
                      <a:pt x="4494" y="332"/>
                      <a:pt x="4407" y="346"/>
                      <a:pt x="4321" y="346"/>
                    </a:cubicBezTo>
                    <a:cubicBezTo>
                      <a:pt x="4283" y="346"/>
                      <a:pt x="4245" y="343"/>
                      <a:pt x="4208" y="335"/>
                    </a:cubicBezTo>
                    <a:cubicBezTo>
                      <a:pt x="4027" y="299"/>
                      <a:pt x="3924" y="123"/>
                      <a:pt x="3754" y="51"/>
                    </a:cubicBezTo>
                    <a:cubicBezTo>
                      <a:pt x="3680" y="16"/>
                      <a:pt x="3599" y="1"/>
                      <a:pt x="3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5"/>
              <p:cNvSpPr/>
              <p:nvPr/>
            </p:nvSpPr>
            <p:spPr>
              <a:xfrm>
                <a:off x="587992" y="1737980"/>
                <a:ext cx="1074236" cy="1483306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9163" extrusionOk="0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1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3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7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2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1"/>
                      <a:pt x="4474" y="9163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5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6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5"/>
              <p:cNvSpPr/>
              <p:nvPr/>
            </p:nvSpPr>
            <p:spPr>
              <a:xfrm>
                <a:off x="620206" y="1762748"/>
                <a:ext cx="1014664" cy="946998"/>
              </a:xfrm>
              <a:custGeom>
                <a:avLst/>
                <a:gdLst/>
                <a:ahLst/>
                <a:cxnLst/>
                <a:rect l="l" t="t" r="r" b="b"/>
                <a:pathLst>
                  <a:path w="6268" h="5850" extrusionOk="0">
                    <a:moveTo>
                      <a:pt x="3912" y="564"/>
                    </a:moveTo>
                    <a:lnTo>
                      <a:pt x="3912" y="564"/>
                    </a:lnTo>
                    <a:cubicBezTo>
                      <a:pt x="4076" y="624"/>
                      <a:pt x="4257" y="673"/>
                      <a:pt x="4439" y="703"/>
                    </a:cubicBezTo>
                    <a:cubicBezTo>
                      <a:pt x="4251" y="673"/>
                      <a:pt x="4069" y="624"/>
                      <a:pt x="3912" y="564"/>
                    </a:cubicBezTo>
                    <a:close/>
                    <a:moveTo>
                      <a:pt x="2709" y="0"/>
                    </a:moveTo>
                    <a:cubicBezTo>
                      <a:pt x="2621" y="0"/>
                      <a:pt x="2536" y="15"/>
                      <a:pt x="2465" y="49"/>
                    </a:cubicBezTo>
                    <a:cubicBezTo>
                      <a:pt x="2277" y="128"/>
                      <a:pt x="2247" y="309"/>
                      <a:pt x="2035" y="370"/>
                    </a:cubicBezTo>
                    <a:cubicBezTo>
                      <a:pt x="1975" y="391"/>
                      <a:pt x="1908" y="397"/>
                      <a:pt x="1841" y="397"/>
                    </a:cubicBezTo>
                    <a:cubicBezTo>
                      <a:pt x="1773" y="397"/>
                      <a:pt x="1705" y="391"/>
                      <a:pt x="1642" y="388"/>
                    </a:cubicBezTo>
                    <a:cubicBezTo>
                      <a:pt x="1611" y="387"/>
                      <a:pt x="1580" y="386"/>
                      <a:pt x="1550" y="386"/>
                    </a:cubicBezTo>
                    <a:cubicBezTo>
                      <a:pt x="832" y="386"/>
                      <a:pt x="153" y="721"/>
                      <a:pt x="25" y="1145"/>
                    </a:cubicBezTo>
                    <a:cubicBezTo>
                      <a:pt x="1" y="1242"/>
                      <a:pt x="1" y="1339"/>
                      <a:pt x="43" y="1429"/>
                    </a:cubicBezTo>
                    <a:cubicBezTo>
                      <a:pt x="92" y="1520"/>
                      <a:pt x="170" y="1605"/>
                      <a:pt x="249" y="1696"/>
                    </a:cubicBezTo>
                    <a:cubicBezTo>
                      <a:pt x="261" y="1714"/>
                      <a:pt x="279" y="1732"/>
                      <a:pt x="292" y="1750"/>
                    </a:cubicBezTo>
                    <a:cubicBezTo>
                      <a:pt x="528" y="2168"/>
                      <a:pt x="394" y="2725"/>
                      <a:pt x="927" y="3052"/>
                    </a:cubicBezTo>
                    <a:cubicBezTo>
                      <a:pt x="1085" y="2895"/>
                      <a:pt x="903" y="2628"/>
                      <a:pt x="1036" y="2507"/>
                    </a:cubicBezTo>
                    <a:cubicBezTo>
                      <a:pt x="1048" y="2489"/>
                      <a:pt x="1073" y="2477"/>
                      <a:pt x="1097" y="2471"/>
                    </a:cubicBezTo>
                    <a:cubicBezTo>
                      <a:pt x="1102" y="2474"/>
                      <a:pt x="1109" y="2475"/>
                      <a:pt x="1116" y="2475"/>
                    </a:cubicBezTo>
                    <a:cubicBezTo>
                      <a:pt x="1148" y="2475"/>
                      <a:pt x="1194" y="2447"/>
                      <a:pt x="1194" y="2447"/>
                    </a:cubicBezTo>
                    <a:cubicBezTo>
                      <a:pt x="1399" y="2882"/>
                      <a:pt x="1399" y="3367"/>
                      <a:pt x="1799" y="3809"/>
                    </a:cubicBezTo>
                    <a:cubicBezTo>
                      <a:pt x="1860" y="3742"/>
                      <a:pt x="1872" y="3657"/>
                      <a:pt x="1884" y="3573"/>
                    </a:cubicBezTo>
                    <a:cubicBezTo>
                      <a:pt x="1884" y="3548"/>
                      <a:pt x="1884" y="3530"/>
                      <a:pt x="1890" y="3512"/>
                    </a:cubicBezTo>
                    <a:cubicBezTo>
                      <a:pt x="1866" y="3452"/>
                      <a:pt x="1866" y="3367"/>
                      <a:pt x="2005" y="3294"/>
                    </a:cubicBezTo>
                    <a:cubicBezTo>
                      <a:pt x="2065" y="3403"/>
                      <a:pt x="2125" y="3542"/>
                      <a:pt x="2286" y="3542"/>
                    </a:cubicBezTo>
                    <a:cubicBezTo>
                      <a:pt x="2304" y="3542"/>
                      <a:pt x="2323" y="3540"/>
                      <a:pt x="2344" y="3536"/>
                    </a:cubicBezTo>
                    <a:cubicBezTo>
                      <a:pt x="2435" y="3506"/>
                      <a:pt x="2435" y="3391"/>
                      <a:pt x="2483" y="3306"/>
                    </a:cubicBezTo>
                    <a:cubicBezTo>
                      <a:pt x="2495" y="3288"/>
                      <a:pt x="2513" y="3270"/>
                      <a:pt x="2526" y="3246"/>
                    </a:cubicBezTo>
                    <a:cubicBezTo>
                      <a:pt x="2610" y="3209"/>
                      <a:pt x="2610" y="3209"/>
                      <a:pt x="2677" y="3173"/>
                    </a:cubicBezTo>
                    <a:lnTo>
                      <a:pt x="2677" y="3173"/>
                    </a:lnTo>
                    <a:cubicBezTo>
                      <a:pt x="3077" y="3694"/>
                      <a:pt x="2471" y="4336"/>
                      <a:pt x="3149" y="4778"/>
                    </a:cubicBezTo>
                    <a:cubicBezTo>
                      <a:pt x="3159" y="4790"/>
                      <a:pt x="3166" y="4795"/>
                      <a:pt x="3171" y="4795"/>
                    </a:cubicBezTo>
                    <a:cubicBezTo>
                      <a:pt x="3202" y="4795"/>
                      <a:pt x="3179" y="4613"/>
                      <a:pt x="3349" y="4572"/>
                    </a:cubicBezTo>
                    <a:cubicBezTo>
                      <a:pt x="3383" y="4563"/>
                      <a:pt x="3418" y="4558"/>
                      <a:pt x="3449" y="4558"/>
                    </a:cubicBezTo>
                    <a:cubicBezTo>
                      <a:pt x="3543" y="4558"/>
                      <a:pt x="3611" y="4600"/>
                      <a:pt x="3579" y="4687"/>
                    </a:cubicBezTo>
                    <a:lnTo>
                      <a:pt x="3640" y="4747"/>
                    </a:lnTo>
                    <a:cubicBezTo>
                      <a:pt x="3652" y="4759"/>
                      <a:pt x="3670" y="4778"/>
                      <a:pt x="3682" y="4802"/>
                    </a:cubicBezTo>
                    <a:cubicBezTo>
                      <a:pt x="4015" y="5135"/>
                      <a:pt x="3755" y="5571"/>
                      <a:pt x="4221" y="5849"/>
                    </a:cubicBezTo>
                    <a:cubicBezTo>
                      <a:pt x="4427" y="5534"/>
                      <a:pt x="4287" y="5171"/>
                      <a:pt x="4705" y="4880"/>
                    </a:cubicBezTo>
                    <a:cubicBezTo>
                      <a:pt x="4723" y="4862"/>
                      <a:pt x="4742" y="4844"/>
                      <a:pt x="4760" y="4820"/>
                    </a:cubicBezTo>
                    <a:cubicBezTo>
                      <a:pt x="4802" y="4759"/>
                      <a:pt x="4832" y="4693"/>
                      <a:pt x="4857" y="4626"/>
                    </a:cubicBezTo>
                    <a:cubicBezTo>
                      <a:pt x="4881" y="4541"/>
                      <a:pt x="4881" y="4451"/>
                      <a:pt x="4875" y="4366"/>
                    </a:cubicBezTo>
                    <a:lnTo>
                      <a:pt x="4875" y="4305"/>
                    </a:lnTo>
                    <a:cubicBezTo>
                      <a:pt x="4772" y="4214"/>
                      <a:pt x="4844" y="4093"/>
                      <a:pt x="4905" y="4093"/>
                    </a:cubicBezTo>
                    <a:cubicBezTo>
                      <a:pt x="4932" y="4086"/>
                      <a:pt x="4954" y="4082"/>
                      <a:pt x="4973" y="4082"/>
                    </a:cubicBezTo>
                    <a:cubicBezTo>
                      <a:pt x="5114" y="4082"/>
                      <a:pt x="5032" y="4282"/>
                      <a:pt x="5111" y="4282"/>
                    </a:cubicBezTo>
                    <a:cubicBezTo>
                      <a:pt x="5126" y="4282"/>
                      <a:pt x="5148" y="4274"/>
                      <a:pt x="5177" y="4257"/>
                    </a:cubicBezTo>
                    <a:cubicBezTo>
                      <a:pt x="5577" y="4093"/>
                      <a:pt x="5377" y="3730"/>
                      <a:pt x="5740" y="3482"/>
                    </a:cubicBezTo>
                    <a:lnTo>
                      <a:pt x="5831" y="3458"/>
                    </a:lnTo>
                    <a:cubicBezTo>
                      <a:pt x="5862" y="3452"/>
                      <a:pt x="5892" y="3446"/>
                      <a:pt x="5916" y="3427"/>
                    </a:cubicBezTo>
                    <a:cubicBezTo>
                      <a:pt x="6182" y="3324"/>
                      <a:pt x="6249" y="3113"/>
                      <a:pt x="6237" y="2925"/>
                    </a:cubicBezTo>
                    <a:cubicBezTo>
                      <a:pt x="6219" y="2731"/>
                      <a:pt x="6134" y="2543"/>
                      <a:pt x="6195" y="2356"/>
                    </a:cubicBezTo>
                    <a:cubicBezTo>
                      <a:pt x="6207" y="2265"/>
                      <a:pt x="6267" y="2174"/>
                      <a:pt x="6255" y="2083"/>
                    </a:cubicBezTo>
                    <a:cubicBezTo>
                      <a:pt x="6237" y="1914"/>
                      <a:pt x="5995" y="1793"/>
                      <a:pt x="5934" y="1629"/>
                    </a:cubicBezTo>
                    <a:cubicBezTo>
                      <a:pt x="5856" y="1429"/>
                      <a:pt x="6067" y="1218"/>
                      <a:pt x="5940" y="1030"/>
                    </a:cubicBezTo>
                    <a:cubicBezTo>
                      <a:pt x="5862" y="927"/>
                      <a:pt x="5692" y="848"/>
                      <a:pt x="5510" y="812"/>
                    </a:cubicBezTo>
                    <a:cubicBezTo>
                      <a:pt x="5329" y="776"/>
                      <a:pt x="5129" y="763"/>
                      <a:pt x="4941" y="745"/>
                    </a:cubicBezTo>
                    <a:cubicBezTo>
                      <a:pt x="4584" y="715"/>
                      <a:pt x="4245" y="642"/>
                      <a:pt x="3912" y="564"/>
                    </a:cubicBezTo>
                    <a:cubicBezTo>
                      <a:pt x="3767" y="509"/>
                      <a:pt x="3640" y="443"/>
                      <a:pt x="3525" y="364"/>
                    </a:cubicBezTo>
                    <a:cubicBezTo>
                      <a:pt x="3373" y="267"/>
                      <a:pt x="3252" y="152"/>
                      <a:pt x="3077" y="79"/>
                    </a:cubicBezTo>
                    <a:cubicBezTo>
                      <a:pt x="2975" y="32"/>
                      <a:pt x="2839" y="0"/>
                      <a:pt x="2709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5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11048" extrusionOk="0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5"/>
              <p:cNvSpPr/>
              <p:nvPr/>
            </p:nvSpPr>
            <p:spPr>
              <a:xfrm>
                <a:off x="554645" y="1641662"/>
                <a:ext cx="1141902" cy="1788450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11048" extrusionOk="0">
                    <a:moveTo>
                      <a:pt x="3052" y="1"/>
                    </a:moveTo>
                    <a:cubicBezTo>
                      <a:pt x="2953" y="1"/>
                      <a:pt x="2856" y="28"/>
                      <a:pt x="2773" y="89"/>
                    </a:cubicBezTo>
                    <a:cubicBezTo>
                      <a:pt x="2561" y="252"/>
                      <a:pt x="2525" y="585"/>
                      <a:pt x="2289" y="694"/>
                    </a:cubicBezTo>
                    <a:cubicBezTo>
                      <a:pt x="2219" y="730"/>
                      <a:pt x="2145" y="741"/>
                      <a:pt x="2069" y="741"/>
                    </a:cubicBezTo>
                    <a:cubicBezTo>
                      <a:pt x="1994" y="741"/>
                      <a:pt x="1916" y="730"/>
                      <a:pt x="1841" y="724"/>
                    </a:cubicBezTo>
                    <a:cubicBezTo>
                      <a:pt x="1811" y="723"/>
                      <a:pt x="1782" y="722"/>
                      <a:pt x="1752" y="722"/>
                    </a:cubicBezTo>
                    <a:cubicBezTo>
                      <a:pt x="942" y="722"/>
                      <a:pt x="171" y="1353"/>
                      <a:pt x="31" y="2147"/>
                    </a:cubicBezTo>
                    <a:cubicBezTo>
                      <a:pt x="0" y="2329"/>
                      <a:pt x="0" y="2523"/>
                      <a:pt x="49" y="2692"/>
                    </a:cubicBezTo>
                    <a:cubicBezTo>
                      <a:pt x="91" y="2868"/>
                      <a:pt x="194" y="3025"/>
                      <a:pt x="273" y="3195"/>
                    </a:cubicBezTo>
                    <a:cubicBezTo>
                      <a:pt x="291" y="3225"/>
                      <a:pt x="303" y="3261"/>
                      <a:pt x="321" y="3291"/>
                    </a:cubicBezTo>
                    <a:cubicBezTo>
                      <a:pt x="588" y="4079"/>
                      <a:pt x="436" y="5138"/>
                      <a:pt x="1042" y="5743"/>
                    </a:cubicBezTo>
                    <a:cubicBezTo>
                      <a:pt x="1223" y="5441"/>
                      <a:pt x="1017" y="4944"/>
                      <a:pt x="1163" y="4720"/>
                    </a:cubicBezTo>
                    <a:cubicBezTo>
                      <a:pt x="1175" y="4690"/>
                      <a:pt x="1199" y="4666"/>
                      <a:pt x="1229" y="4654"/>
                    </a:cubicBezTo>
                    <a:cubicBezTo>
                      <a:pt x="1237" y="4661"/>
                      <a:pt x="1246" y="4664"/>
                      <a:pt x="1255" y="4664"/>
                    </a:cubicBezTo>
                    <a:cubicBezTo>
                      <a:pt x="1294" y="4664"/>
                      <a:pt x="1344" y="4617"/>
                      <a:pt x="1344" y="4617"/>
                    </a:cubicBezTo>
                    <a:cubicBezTo>
                      <a:pt x="1568" y="5447"/>
                      <a:pt x="1568" y="6355"/>
                      <a:pt x="2022" y="7190"/>
                    </a:cubicBezTo>
                    <a:cubicBezTo>
                      <a:pt x="2089" y="7063"/>
                      <a:pt x="2107" y="6900"/>
                      <a:pt x="2119" y="6742"/>
                    </a:cubicBezTo>
                    <a:cubicBezTo>
                      <a:pt x="2119" y="6706"/>
                      <a:pt x="2131" y="6658"/>
                      <a:pt x="2131" y="6621"/>
                    </a:cubicBezTo>
                    <a:cubicBezTo>
                      <a:pt x="2107" y="6506"/>
                      <a:pt x="2107" y="6355"/>
                      <a:pt x="2259" y="6204"/>
                    </a:cubicBezTo>
                    <a:cubicBezTo>
                      <a:pt x="2323" y="6408"/>
                      <a:pt x="2393" y="6670"/>
                      <a:pt x="2565" y="6670"/>
                    </a:cubicBezTo>
                    <a:cubicBezTo>
                      <a:pt x="2586" y="6670"/>
                      <a:pt x="2609" y="6666"/>
                      <a:pt x="2634" y="6658"/>
                    </a:cubicBezTo>
                    <a:cubicBezTo>
                      <a:pt x="2737" y="6609"/>
                      <a:pt x="2737" y="6385"/>
                      <a:pt x="2797" y="6228"/>
                    </a:cubicBezTo>
                    <a:cubicBezTo>
                      <a:pt x="2810" y="6192"/>
                      <a:pt x="2828" y="6155"/>
                      <a:pt x="2846" y="6125"/>
                    </a:cubicBezTo>
                    <a:cubicBezTo>
                      <a:pt x="2937" y="6052"/>
                      <a:pt x="2937" y="6052"/>
                      <a:pt x="3015" y="5980"/>
                    </a:cubicBezTo>
                    <a:lnTo>
                      <a:pt x="3015" y="5980"/>
                    </a:lnTo>
                    <a:cubicBezTo>
                      <a:pt x="3469" y="6960"/>
                      <a:pt x="2785" y="8171"/>
                      <a:pt x="3542" y="9007"/>
                    </a:cubicBezTo>
                    <a:cubicBezTo>
                      <a:pt x="3553" y="9028"/>
                      <a:pt x="3561" y="9037"/>
                      <a:pt x="3567" y="9037"/>
                    </a:cubicBezTo>
                    <a:cubicBezTo>
                      <a:pt x="3605" y="9037"/>
                      <a:pt x="3575" y="8693"/>
                      <a:pt x="3772" y="8625"/>
                    </a:cubicBezTo>
                    <a:cubicBezTo>
                      <a:pt x="3810" y="8607"/>
                      <a:pt x="3847" y="8598"/>
                      <a:pt x="3882" y="8598"/>
                    </a:cubicBezTo>
                    <a:cubicBezTo>
                      <a:pt x="3986" y="8598"/>
                      <a:pt x="4063" y="8681"/>
                      <a:pt x="4026" y="8849"/>
                    </a:cubicBezTo>
                    <a:lnTo>
                      <a:pt x="4099" y="8958"/>
                    </a:lnTo>
                    <a:cubicBezTo>
                      <a:pt x="4111" y="8989"/>
                      <a:pt x="4135" y="9019"/>
                      <a:pt x="4148" y="9061"/>
                    </a:cubicBezTo>
                    <a:cubicBezTo>
                      <a:pt x="4529" y="9685"/>
                      <a:pt x="4226" y="10520"/>
                      <a:pt x="4753" y="11047"/>
                    </a:cubicBezTo>
                    <a:cubicBezTo>
                      <a:pt x="4983" y="10442"/>
                      <a:pt x="4832" y="9764"/>
                      <a:pt x="5298" y="9225"/>
                    </a:cubicBezTo>
                    <a:cubicBezTo>
                      <a:pt x="5322" y="9188"/>
                      <a:pt x="5340" y="9146"/>
                      <a:pt x="5352" y="9110"/>
                    </a:cubicBezTo>
                    <a:cubicBezTo>
                      <a:pt x="5407" y="8989"/>
                      <a:pt x="5443" y="8868"/>
                      <a:pt x="5461" y="8740"/>
                    </a:cubicBezTo>
                    <a:cubicBezTo>
                      <a:pt x="5480" y="8583"/>
                      <a:pt x="5480" y="8413"/>
                      <a:pt x="5473" y="8250"/>
                    </a:cubicBezTo>
                    <a:cubicBezTo>
                      <a:pt x="5473" y="8208"/>
                      <a:pt x="5473" y="8165"/>
                      <a:pt x="5467" y="8129"/>
                    </a:cubicBezTo>
                    <a:cubicBezTo>
                      <a:pt x="5352" y="7953"/>
                      <a:pt x="5431" y="7723"/>
                      <a:pt x="5504" y="7723"/>
                    </a:cubicBezTo>
                    <a:cubicBezTo>
                      <a:pt x="5534" y="7708"/>
                      <a:pt x="5560" y="7701"/>
                      <a:pt x="5581" y="7701"/>
                    </a:cubicBezTo>
                    <a:cubicBezTo>
                      <a:pt x="5736" y="7701"/>
                      <a:pt x="5648" y="8074"/>
                      <a:pt x="5734" y="8074"/>
                    </a:cubicBezTo>
                    <a:cubicBezTo>
                      <a:pt x="5750" y="8074"/>
                      <a:pt x="5774" y="8060"/>
                      <a:pt x="5806" y="8026"/>
                    </a:cubicBezTo>
                    <a:cubicBezTo>
                      <a:pt x="6261" y="7723"/>
                      <a:pt x="6037" y="7045"/>
                      <a:pt x="6442" y="6573"/>
                    </a:cubicBezTo>
                    <a:cubicBezTo>
                      <a:pt x="6472" y="6561"/>
                      <a:pt x="6509" y="6543"/>
                      <a:pt x="6539" y="6531"/>
                    </a:cubicBezTo>
                    <a:cubicBezTo>
                      <a:pt x="6569" y="6512"/>
                      <a:pt x="6600" y="6500"/>
                      <a:pt x="6630" y="6476"/>
                    </a:cubicBezTo>
                    <a:cubicBezTo>
                      <a:pt x="6927" y="6270"/>
                      <a:pt x="7005" y="5871"/>
                      <a:pt x="6987" y="5513"/>
                    </a:cubicBezTo>
                    <a:cubicBezTo>
                      <a:pt x="6963" y="5162"/>
                      <a:pt x="6884" y="4799"/>
                      <a:pt x="6945" y="4448"/>
                    </a:cubicBezTo>
                    <a:cubicBezTo>
                      <a:pt x="6993" y="4254"/>
                      <a:pt x="7054" y="4085"/>
                      <a:pt x="7048" y="3921"/>
                    </a:cubicBezTo>
                    <a:cubicBezTo>
                      <a:pt x="7023" y="3606"/>
                      <a:pt x="6745" y="3370"/>
                      <a:pt x="6678" y="3067"/>
                    </a:cubicBezTo>
                    <a:cubicBezTo>
                      <a:pt x="6594" y="2692"/>
                      <a:pt x="6830" y="2286"/>
                      <a:pt x="6684" y="1935"/>
                    </a:cubicBezTo>
                    <a:cubicBezTo>
                      <a:pt x="6600" y="1735"/>
                      <a:pt x="6406" y="1596"/>
                      <a:pt x="6200" y="1530"/>
                    </a:cubicBezTo>
                    <a:cubicBezTo>
                      <a:pt x="5994" y="1451"/>
                      <a:pt x="5776" y="1439"/>
                      <a:pt x="5558" y="1402"/>
                    </a:cubicBezTo>
                    <a:cubicBezTo>
                      <a:pt x="5159" y="1342"/>
                      <a:pt x="4771" y="1221"/>
                      <a:pt x="4408" y="1057"/>
                    </a:cubicBezTo>
                    <a:cubicBezTo>
                      <a:pt x="4250" y="954"/>
                      <a:pt x="4105" y="833"/>
                      <a:pt x="3978" y="694"/>
                    </a:cubicBezTo>
                    <a:cubicBezTo>
                      <a:pt x="3808" y="512"/>
                      <a:pt x="3675" y="295"/>
                      <a:pt x="3469" y="149"/>
                    </a:cubicBezTo>
                    <a:cubicBezTo>
                      <a:pt x="3350" y="59"/>
                      <a:pt x="3199" y="1"/>
                      <a:pt x="30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5"/>
              <p:cNvSpPr/>
              <p:nvPr/>
            </p:nvSpPr>
            <p:spPr>
              <a:xfrm>
                <a:off x="587992" y="1664487"/>
                <a:ext cx="1074236" cy="1483306"/>
              </a:xfrm>
              <a:custGeom>
                <a:avLst/>
                <a:gdLst/>
                <a:ahLst/>
                <a:cxnLst/>
                <a:rect l="l" t="t" r="r" b="b"/>
                <a:pathLst>
                  <a:path w="6636" h="9163" extrusionOk="0">
                    <a:moveTo>
                      <a:pt x="2864" y="1"/>
                    </a:moveTo>
                    <a:cubicBezTo>
                      <a:pt x="2774" y="1"/>
                      <a:pt x="2686" y="21"/>
                      <a:pt x="2610" y="69"/>
                    </a:cubicBezTo>
                    <a:cubicBezTo>
                      <a:pt x="2416" y="202"/>
                      <a:pt x="2373" y="480"/>
                      <a:pt x="2149" y="577"/>
                    </a:cubicBezTo>
                    <a:cubicBezTo>
                      <a:pt x="2086" y="605"/>
                      <a:pt x="2016" y="612"/>
                      <a:pt x="1945" y="612"/>
                    </a:cubicBezTo>
                    <a:cubicBezTo>
                      <a:pt x="1874" y="612"/>
                      <a:pt x="1801" y="605"/>
                      <a:pt x="1732" y="602"/>
                    </a:cubicBezTo>
                    <a:cubicBezTo>
                      <a:pt x="1699" y="600"/>
                      <a:pt x="1666" y="599"/>
                      <a:pt x="1633" y="599"/>
                    </a:cubicBezTo>
                    <a:cubicBezTo>
                      <a:pt x="880" y="599"/>
                      <a:pt x="158" y="1121"/>
                      <a:pt x="30" y="1782"/>
                    </a:cubicBezTo>
                    <a:cubicBezTo>
                      <a:pt x="0" y="1934"/>
                      <a:pt x="0" y="2085"/>
                      <a:pt x="42" y="2236"/>
                    </a:cubicBezTo>
                    <a:cubicBezTo>
                      <a:pt x="91" y="2382"/>
                      <a:pt x="182" y="2515"/>
                      <a:pt x="254" y="2654"/>
                    </a:cubicBezTo>
                    <a:cubicBezTo>
                      <a:pt x="273" y="2684"/>
                      <a:pt x="285" y="2702"/>
                      <a:pt x="303" y="2733"/>
                    </a:cubicBezTo>
                    <a:cubicBezTo>
                      <a:pt x="551" y="3387"/>
                      <a:pt x="406" y="4271"/>
                      <a:pt x="975" y="4773"/>
                    </a:cubicBezTo>
                    <a:cubicBezTo>
                      <a:pt x="1150" y="4519"/>
                      <a:pt x="951" y="4107"/>
                      <a:pt x="1090" y="3925"/>
                    </a:cubicBezTo>
                    <a:cubicBezTo>
                      <a:pt x="1102" y="3901"/>
                      <a:pt x="1126" y="3877"/>
                      <a:pt x="1157" y="3865"/>
                    </a:cubicBezTo>
                    <a:cubicBezTo>
                      <a:pt x="1164" y="3871"/>
                      <a:pt x="1172" y="3873"/>
                      <a:pt x="1182" y="3873"/>
                    </a:cubicBezTo>
                    <a:cubicBezTo>
                      <a:pt x="1219" y="3873"/>
                      <a:pt x="1265" y="3835"/>
                      <a:pt x="1265" y="3835"/>
                    </a:cubicBezTo>
                    <a:cubicBezTo>
                      <a:pt x="1477" y="4519"/>
                      <a:pt x="1477" y="5276"/>
                      <a:pt x="1907" y="5966"/>
                    </a:cubicBezTo>
                    <a:cubicBezTo>
                      <a:pt x="1968" y="5863"/>
                      <a:pt x="1992" y="5730"/>
                      <a:pt x="1998" y="5596"/>
                    </a:cubicBezTo>
                    <a:cubicBezTo>
                      <a:pt x="1998" y="5566"/>
                      <a:pt x="2004" y="5530"/>
                      <a:pt x="2004" y="5500"/>
                    </a:cubicBezTo>
                    <a:cubicBezTo>
                      <a:pt x="1980" y="5397"/>
                      <a:pt x="1980" y="5276"/>
                      <a:pt x="2125" y="5148"/>
                    </a:cubicBezTo>
                    <a:cubicBezTo>
                      <a:pt x="2185" y="5317"/>
                      <a:pt x="2255" y="5539"/>
                      <a:pt x="2421" y="5539"/>
                    </a:cubicBezTo>
                    <a:cubicBezTo>
                      <a:pt x="2440" y="5539"/>
                      <a:pt x="2461" y="5536"/>
                      <a:pt x="2482" y="5530"/>
                    </a:cubicBezTo>
                    <a:cubicBezTo>
                      <a:pt x="2579" y="5481"/>
                      <a:pt x="2579" y="5300"/>
                      <a:pt x="2628" y="5173"/>
                    </a:cubicBezTo>
                    <a:cubicBezTo>
                      <a:pt x="2640" y="5142"/>
                      <a:pt x="2658" y="5106"/>
                      <a:pt x="2676" y="5082"/>
                    </a:cubicBezTo>
                    <a:cubicBezTo>
                      <a:pt x="2761" y="5027"/>
                      <a:pt x="2761" y="5027"/>
                      <a:pt x="2840" y="4961"/>
                    </a:cubicBezTo>
                    <a:lnTo>
                      <a:pt x="2840" y="4961"/>
                    </a:lnTo>
                    <a:cubicBezTo>
                      <a:pt x="3263" y="5778"/>
                      <a:pt x="2628" y="6783"/>
                      <a:pt x="3336" y="7473"/>
                    </a:cubicBezTo>
                    <a:cubicBezTo>
                      <a:pt x="3346" y="7491"/>
                      <a:pt x="3352" y="7499"/>
                      <a:pt x="3358" y="7499"/>
                    </a:cubicBezTo>
                    <a:cubicBezTo>
                      <a:pt x="3389" y="7499"/>
                      <a:pt x="3366" y="7215"/>
                      <a:pt x="3548" y="7152"/>
                    </a:cubicBezTo>
                    <a:cubicBezTo>
                      <a:pt x="3584" y="7137"/>
                      <a:pt x="3621" y="7130"/>
                      <a:pt x="3654" y="7130"/>
                    </a:cubicBezTo>
                    <a:cubicBezTo>
                      <a:pt x="3754" y="7130"/>
                      <a:pt x="3827" y="7198"/>
                      <a:pt x="3790" y="7334"/>
                    </a:cubicBezTo>
                    <a:cubicBezTo>
                      <a:pt x="3814" y="7364"/>
                      <a:pt x="3839" y="7407"/>
                      <a:pt x="3851" y="7437"/>
                    </a:cubicBezTo>
                    <a:cubicBezTo>
                      <a:pt x="3869" y="7455"/>
                      <a:pt x="3881" y="7485"/>
                      <a:pt x="3905" y="7510"/>
                    </a:cubicBezTo>
                    <a:cubicBezTo>
                      <a:pt x="4262" y="8030"/>
                      <a:pt x="3972" y="8720"/>
                      <a:pt x="4474" y="9162"/>
                    </a:cubicBezTo>
                    <a:cubicBezTo>
                      <a:pt x="4686" y="8660"/>
                      <a:pt x="4541" y="8091"/>
                      <a:pt x="4989" y="7649"/>
                    </a:cubicBezTo>
                    <a:cubicBezTo>
                      <a:pt x="5013" y="7619"/>
                      <a:pt x="5025" y="7588"/>
                      <a:pt x="5037" y="7546"/>
                    </a:cubicBezTo>
                    <a:cubicBezTo>
                      <a:pt x="5086" y="7449"/>
                      <a:pt x="5122" y="7346"/>
                      <a:pt x="5140" y="7237"/>
                    </a:cubicBezTo>
                    <a:cubicBezTo>
                      <a:pt x="5165" y="7104"/>
                      <a:pt x="5165" y="6965"/>
                      <a:pt x="5152" y="6832"/>
                    </a:cubicBezTo>
                    <a:cubicBezTo>
                      <a:pt x="5152" y="6789"/>
                      <a:pt x="5152" y="6759"/>
                      <a:pt x="5146" y="6729"/>
                    </a:cubicBezTo>
                    <a:cubicBezTo>
                      <a:pt x="5037" y="6589"/>
                      <a:pt x="5110" y="6396"/>
                      <a:pt x="5183" y="6396"/>
                    </a:cubicBezTo>
                    <a:cubicBezTo>
                      <a:pt x="5212" y="6383"/>
                      <a:pt x="5237" y="6377"/>
                      <a:pt x="5257" y="6377"/>
                    </a:cubicBezTo>
                    <a:cubicBezTo>
                      <a:pt x="5404" y="6377"/>
                      <a:pt x="5315" y="6688"/>
                      <a:pt x="5402" y="6688"/>
                    </a:cubicBezTo>
                    <a:cubicBezTo>
                      <a:pt x="5418" y="6688"/>
                      <a:pt x="5441" y="6677"/>
                      <a:pt x="5473" y="6650"/>
                    </a:cubicBezTo>
                    <a:cubicBezTo>
                      <a:pt x="5897" y="6396"/>
                      <a:pt x="5685" y="5833"/>
                      <a:pt x="6067" y="5445"/>
                    </a:cubicBezTo>
                    <a:cubicBezTo>
                      <a:pt x="6097" y="5427"/>
                      <a:pt x="6127" y="5421"/>
                      <a:pt x="6157" y="5409"/>
                    </a:cubicBezTo>
                    <a:lnTo>
                      <a:pt x="6248" y="5360"/>
                    </a:lnTo>
                    <a:cubicBezTo>
                      <a:pt x="6533" y="5197"/>
                      <a:pt x="6599" y="4864"/>
                      <a:pt x="6581" y="4561"/>
                    </a:cubicBezTo>
                    <a:cubicBezTo>
                      <a:pt x="6569" y="4264"/>
                      <a:pt x="6484" y="3962"/>
                      <a:pt x="6545" y="3671"/>
                    </a:cubicBezTo>
                    <a:cubicBezTo>
                      <a:pt x="6575" y="3538"/>
                      <a:pt x="6636" y="3399"/>
                      <a:pt x="6630" y="3265"/>
                    </a:cubicBezTo>
                    <a:cubicBezTo>
                      <a:pt x="6605" y="3005"/>
                      <a:pt x="6351" y="2811"/>
                      <a:pt x="6285" y="2551"/>
                    </a:cubicBezTo>
                    <a:cubicBezTo>
                      <a:pt x="6206" y="2242"/>
                      <a:pt x="6424" y="1909"/>
                      <a:pt x="6291" y="1613"/>
                    </a:cubicBezTo>
                    <a:cubicBezTo>
                      <a:pt x="6212" y="1449"/>
                      <a:pt x="6030" y="1334"/>
                      <a:pt x="5837" y="1274"/>
                    </a:cubicBezTo>
                    <a:cubicBezTo>
                      <a:pt x="5637" y="1213"/>
                      <a:pt x="5437" y="1201"/>
                      <a:pt x="5231" y="1171"/>
                    </a:cubicBezTo>
                    <a:cubicBezTo>
                      <a:pt x="4862" y="1116"/>
                      <a:pt x="4486" y="1019"/>
                      <a:pt x="4147" y="880"/>
                    </a:cubicBezTo>
                    <a:cubicBezTo>
                      <a:pt x="4087" y="856"/>
                      <a:pt x="4026" y="838"/>
                      <a:pt x="3972" y="807"/>
                    </a:cubicBezTo>
                    <a:lnTo>
                      <a:pt x="3972" y="807"/>
                    </a:lnTo>
                    <a:cubicBezTo>
                      <a:pt x="4032" y="826"/>
                      <a:pt x="4087" y="856"/>
                      <a:pt x="4147" y="880"/>
                    </a:cubicBezTo>
                    <a:cubicBezTo>
                      <a:pt x="3996" y="795"/>
                      <a:pt x="3863" y="692"/>
                      <a:pt x="3742" y="577"/>
                    </a:cubicBezTo>
                    <a:cubicBezTo>
                      <a:pt x="3578" y="426"/>
                      <a:pt x="3451" y="244"/>
                      <a:pt x="3263" y="123"/>
                    </a:cubicBezTo>
                    <a:cubicBezTo>
                      <a:pt x="3149" y="50"/>
                      <a:pt x="3004" y="1"/>
                      <a:pt x="2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5"/>
              <p:cNvSpPr/>
              <p:nvPr/>
            </p:nvSpPr>
            <p:spPr>
              <a:xfrm>
                <a:off x="2632358" y="2590435"/>
                <a:ext cx="978241" cy="947484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5853" extrusionOk="0">
                    <a:moveTo>
                      <a:pt x="4884" y="0"/>
                    </a:moveTo>
                    <a:cubicBezTo>
                      <a:pt x="4855" y="0"/>
                      <a:pt x="4825" y="1"/>
                      <a:pt x="4796" y="4"/>
                    </a:cubicBezTo>
                    <a:cubicBezTo>
                      <a:pt x="4445" y="34"/>
                      <a:pt x="4142" y="215"/>
                      <a:pt x="3815" y="337"/>
                    </a:cubicBezTo>
                    <a:cubicBezTo>
                      <a:pt x="3480" y="463"/>
                      <a:pt x="3116" y="526"/>
                      <a:pt x="2750" y="526"/>
                    </a:cubicBezTo>
                    <a:cubicBezTo>
                      <a:pt x="2573" y="526"/>
                      <a:pt x="2396" y="511"/>
                      <a:pt x="2223" y="482"/>
                    </a:cubicBezTo>
                    <a:cubicBezTo>
                      <a:pt x="2071" y="452"/>
                      <a:pt x="1920" y="409"/>
                      <a:pt x="1756" y="409"/>
                    </a:cubicBezTo>
                    <a:cubicBezTo>
                      <a:pt x="1544" y="409"/>
                      <a:pt x="1351" y="482"/>
                      <a:pt x="1169" y="573"/>
                    </a:cubicBezTo>
                    <a:cubicBezTo>
                      <a:pt x="800" y="772"/>
                      <a:pt x="539" y="1099"/>
                      <a:pt x="376" y="1438"/>
                    </a:cubicBezTo>
                    <a:cubicBezTo>
                      <a:pt x="303" y="1578"/>
                      <a:pt x="255" y="1711"/>
                      <a:pt x="213" y="1856"/>
                    </a:cubicBezTo>
                    <a:cubicBezTo>
                      <a:pt x="164" y="2280"/>
                      <a:pt x="116" y="2704"/>
                      <a:pt x="61" y="3128"/>
                    </a:cubicBezTo>
                    <a:cubicBezTo>
                      <a:pt x="19" y="3497"/>
                      <a:pt x="1" y="3939"/>
                      <a:pt x="279" y="4211"/>
                    </a:cubicBezTo>
                    <a:cubicBezTo>
                      <a:pt x="303" y="4236"/>
                      <a:pt x="334" y="4254"/>
                      <a:pt x="364" y="4284"/>
                    </a:cubicBezTo>
                    <a:cubicBezTo>
                      <a:pt x="691" y="4538"/>
                      <a:pt x="479" y="5041"/>
                      <a:pt x="909" y="5101"/>
                    </a:cubicBezTo>
                    <a:cubicBezTo>
                      <a:pt x="922" y="5104"/>
                      <a:pt x="934" y="5106"/>
                      <a:pt x="946" y="5106"/>
                    </a:cubicBezTo>
                    <a:cubicBezTo>
                      <a:pt x="1166" y="5106"/>
                      <a:pt x="948" y="4579"/>
                      <a:pt x="1353" y="4579"/>
                    </a:cubicBezTo>
                    <a:cubicBezTo>
                      <a:pt x="1368" y="4579"/>
                      <a:pt x="1383" y="4579"/>
                      <a:pt x="1399" y="4581"/>
                    </a:cubicBezTo>
                    <a:cubicBezTo>
                      <a:pt x="1423" y="4599"/>
                      <a:pt x="1454" y="4611"/>
                      <a:pt x="1478" y="4629"/>
                    </a:cubicBezTo>
                    <a:cubicBezTo>
                      <a:pt x="1502" y="4641"/>
                      <a:pt x="1532" y="4659"/>
                      <a:pt x="1551" y="4672"/>
                    </a:cubicBezTo>
                    <a:cubicBezTo>
                      <a:pt x="2047" y="4974"/>
                      <a:pt x="1623" y="5725"/>
                      <a:pt x="2120" y="5852"/>
                    </a:cubicBezTo>
                    <a:cubicBezTo>
                      <a:pt x="2332" y="5852"/>
                      <a:pt x="2186" y="5162"/>
                      <a:pt x="2622" y="5162"/>
                    </a:cubicBezTo>
                    <a:cubicBezTo>
                      <a:pt x="2631" y="5154"/>
                      <a:pt x="2638" y="5150"/>
                      <a:pt x="2645" y="5150"/>
                    </a:cubicBezTo>
                    <a:cubicBezTo>
                      <a:pt x="2689" y="5150"/>
                      <a:pt x="2692" y="5312"/>
                      <a:pt x="2713" y="5428"/>
                    </a:cubicBezTo>
                    <a:cubicBezTo>
                      <a:pt x="2719" y="5465"/>
                      <a:pt x="2719" y="5507"/>
                      <a:pt x="2725" y="5543"/>
                    </a:cubicBezTo>
                    <a:cubicBezTo>
                      <a:pt x="2751" y="5692"/>
                      <a:pt x="2785" y="5810"/>
                      <a:pt x="2905" y="5810"/>
                    </a:cubicBezTo>
                    <a:cubicBezTo>
                      <a:pt x="2927" y="5810"/>
                      <a:pt x="2951" y="5806"/>
                      <a:pt x="2979" y="5798"/>
                    </a:cubicBezTo>
                    <a:cubicBezTo>
                      <a:pt x="3331" y="5737"/>
                      <a:pt x="2907" y="4920"/>
                      <a:pt x="3421" y="4611"/>
                    </a:cubicBezTo>
                    <a:cubicBezTo>
                      <a:pt x="3446" y="4635"/>
                      <a:pt x="3470" y="4659"/>
                      <a:pt x="3482" y="4690"/>
                    </a:cubicBezTo>
                    <a:cubicBezTo>
                      <a:pt x="3645" y="4962"/>
                      <a:pt x="3391" y="5344"/>
                      <a:pt x="3688" y="5610"/>
                    </a:cubicBezTo>
                    <a:cubicBezTo>
                      <a:pt x="3833" y="4853"/>
                      <a:pt x="3900" y="4102"/>
                      <a:pt x="4190" y="3418"/>
                    </a:cubicBezTo>
                    <a:cubicBezTo>
                      <a:pt x="4257" y="3418"/>
                      <a:pt x="4330" y="3418"/>
                      <a:pt x="4372" y="3497"/>
                    </a:cubicBezTo>
                    <a:cubicBezTo>
                      <a:pt x="4390" y="3527"/>
                      <a:pt x="4408" y="3557"/>
                      <a:pt x="4414" y="3588"/>
                    </a:cubicBezTo>
                    <a:cubicBezTo>
                      <a:pt x="4523" y="3872"/>
                      <a:pt x="4348" y="4248"/>
                      <a:pt x="4614" y="4484"/>
                    </a:cubicBezTo>
                    <a:cubicBezTo>
                      <a:pt x="4899" y="4042"/>
                      <a:pt x="4826" y="3479"/>
                      <a:pt x="5207" y="3067"/>
                    </a:cubicBezTo>
                    <a:cubicBezTo>
                      <a:pt x="5238" y="3055"/>
                      <a:pt x="5280" y="3037"/>
                      <a:pt x="5310" y="3031"/>
                    </a:cubicBezTo>
                    <a:cubicBezTo>
                      <a:pt x="5565" y="2946"/>
                      <a:pt x="5807" y="2825"/>
                      <a:pt x="5928" y="2619"/>
                    </a:cubicBezTo>
                    <a:cubicBezTo>
                      <a:pt x="6043" y="2425"/>
                      <a:pt x="6025" y="2207"/>
                      <a:pt x="6013" y="1983"/>
                    </a:cubicBezTo>
                    <a:cubicBezTo>
                      <a:pt x="5988" y="1669"/>
                      <a:pt x="5964" y="1360"/>
                      <a:pt x="5946" y="1051"/>
                    </a:cubicBezTo>
                    <a:cubicBezTo>
                      <a:pt x="5934" y="900"/>
                      <a:pt x="5922" y="736"/>
                      <a:pt x="5861" y="585"/>
                    </a:cubicBezTo>
                    <a:cubicBezTo>
                      <a:pt x="5725" y="239"/>
                      <a:pt x="5309" y="0"/>
                      <a:pt x="48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5"/>
              <p:cNvSpPr/>
              <p:nvPr/>
            </p:nvSpPr>
            <p:spPr>
              <a:xfrm>
                <a:off x="2658907" y="2616173"/>
                <a:ext cx="926277" cy="606079"/>
              </a:xfrm>
              <a:custGeom>
                <a:avLst/>
                <a:gdLst/>
                <a:ahLst/>
                <a:cxnLst/>
                <a:rect l="l" t="t" r="r" b="b"/>
                <a:pathLst>
                  <a:path w="5722" h="3744" extrusionOk="0">
                    <a:moveTo>
                      <a:pt x="4609" y="1"/>
                    </a:moveTo>
                    <a:cubicBezTo>
                      <a:pt x="4586" y="1"/>
                      <a:pt x="4563" y="1"/>
                      <a:pt x="4541" y="2"/>
                    </a:cubicBezTo>
                    <a:cubicBezTo>
                      <a:pt x="4208" y="26"/>
                      <a:pt x="3917" y="141"/>
                      <a:pt x="3615" y="214"/>
                    </a:cubicBezTo>
                    <a:cubicBezTo>
                      <a:pt x="3304" y="295"/>
                      <a:pt x="2961" y="335"/>
                      <a:pt x="2618" y="335"/>
                    </a:cubicBezTo>
                    <a:cubicBezTo>
                      <a:pt x="2446" y="335"/>
                      <a:pt x="2275" y="325"/>
                      <a:pt x="2107" y="305"/>
                    </a:cubicBezTo>
                    <a:cubicBezTo>
                      <a:pt x="1968" y="293"/>
                      <a:pt x="1822" y="262"/>
                      <a:pt x="1671" y="262"/>
                    </a:cubicBezTo>
                    <a:cubicBezTo>
                      <a:pt x="1471" y="262"/>
                      <a:pt x="1278" y="305"/>
                      <a:pt x="1108" y="365"/>
                    </a:cubicBezTo>
                    <a:cubicBezTo>
                      <a:pt x="763" y="498"/>
                      <a:pt x="515" y="698"/>
                      <a:pt x="351" y="928"/>
                    </a:cubicBezTo>
                    <a:cubicBezTo>
                      <a:pt x="291" y="1013"/>
                      <a:pt x="242" y="1098"/>
                      <a:pt x="200" y="1195"/>
                    </a:cubicBezTo>
                    <a:cubicBezTo>
                      <a:pt x="157" y="1467"/>
                      <a:pt x="103" y="1740"/>
                      <a:pt x="61" y="2000"/>
                    </a:cubicBezTo>
                    <a:cubicBezTo>
                      <a:pt x="12" y="2242"/>
                      <a:pt x="0" y="2515"/>
                      <a:pt x="273" y="2690"/>
                    </a:cubicBezTo>
                    <a:cubicBezTo>
                      <a:pt x="291" y="2708"/>
                      <a:pt x="321" y="2720"/>
                      <a:pt x="351" y="2739"/>
                    </a:cubicBezTo>
                    <a:cubicBezTo>
                      <a:pt x="666" y="2896"/>
                      <a:pt x="460" y="3223"/>
                      <a:pt x="866" y="3259"/>
                    </a:cubicBezTo>
                    <a:cubicBezTo>
                      <a:pt x="878" y="3261"/>
                      <a:pt x="889" y="3262"/>
                      <a:pt x="898" y="3262"/>
                    </a:cubicBezTo>
                    <a:cubicBezTo>
                      <a:pt x="1108" y="3262"/>
                      <a:pt x="903" y="2925"/>
                      <a:pt x="1289" y="2925"/>
                    </a:cubicBezTo>
                    <a:cubicBezTo>
                      <a:pt x="1305" y="2925"/>
                      <a:pt x="1321" y="2925"/>
                      <a:pt x="1338" y="2926"/>
                    </a:cubicBezTo>
                    <a:cubicBezTo>
                      <a:pt x="1362" y="2932"/>
                      <a:pt x="1380" y="2950"/>
                      <a:pt x="1411" y="2957"/>
                    </a:cubicBezTo>
                    <a:cubicBezTo>
                      <a:pt x="1435" y="2963"/>
                      <a:pt x="1459" y="2981"/>
                      <a:pt x="1483" y="2987"/>
                    </a:cubicBezTo>
                    <a:cubicBezTo>
                      <a:pt x="1950" y="3174"/>
                      <a:pt x="1544" y="3659"/>
                      <a:pt x="2016" y="3744"/>
                    </a:cubicBezTo>
                    <a:cubicBezTo>
                      <a:pt x="2222" y="3744"/>
                      <a:pt x="2089" y="3302"/>
                      <a:pt x="2488" y="3302"/>
                    </a:cubicBezTo>
                    <a:cubicBezTo>
                      <a:pt x="2497" y="3297"/>
                      <a:pt x="2504" y="3295"/>
                      <a:pt x="2510" y="3295"/>
                    </a:cubicBezTo>
                    <a:cubicBezTo>
                      <a:pt x="2555" y="3295"/>
                      <a:pt x="2557" y="3397"/>
                      <a:pt x="2573" y="3471"/>
                    </a:cubicBezTo>
                    <a:cubicBezTo>
                      <a:pt x="2579" y="3495"/>
                      <a:pt x="2579" y="3514"/>
                      <a:pt x="2585" y="3538"/>
                    </a:cubicBezTo>
                    <a:cubicBezTo>
                      <a:pt x="2611" y="3637"/>
                      <a:pt x="2642" y="3713"/>
                      <a:pt x="2758" y="3713"/>
                    </a:cubicBezTo>
                    <a:cubicBezTo>
                      <a:pt x="2777" y="3713"/>
                      <a:pt x="2798" y="3711"/>
                      <a:pt x="2821" y="3707"/>
                    </a:cubicBezTo>
                    <a:cubicBezTo>
                      <a:pt x="3160" y="3665"/>
                      <a:pt x="2755" y="3144"/>
                      <a:pt x="3245" y="2950"/>
                    </a:cubicBezTo>
                    <a:cubicBezTo>
                      <a:pt x="3269" y="2963"/>
                      <a:pt x="3288" y="2981"/>
                      <a:pt x="3306" y="2993"/>
                    </a:cubicBezTo>
                    <a:cubicBezTo>
                      <a:pt x="3457" y="3168"/>
                      <a:pt x="3221" y="3417"/>
                      <a:pt x="3500" y="3586"/>
                    </a:cubicBezTo>
                    <a:cubicBezTo>
                      <a:pt x="3639" y="3102"/>
                      <a:pt x="3705" y="2624"/>
                      <a:pt x="3972" y="2182"/>
                    </a:cubicBezTo>
                    <a:cubicBezTo>
                      <a:pt x="4038" y="2182"/>
                      <a:pt x="4105" y="2182"/>
                      <a:pt x="4135" y="2236"/>
                    </a:cubicBezTo>
                    <a:cubicBezTo>
                      <a:pt x="4153" y="2254"/>
                      <a:pt x="4166" y="2272"/>
                      <a:pt x="4184" y="2297"/>
                    </a:cubicBezTo>
                    <a:cubicBezTo>
                      <a:pt x="4281" y="2478"/>
                      <a:pt x="4123" y="2714"/>
                      <a:pt x="4371" y="2866"/>
                    </a:cubicBezTo>
                    <a:cubicBezTo>
                      <a:pt x="4644" y="2587"/>
                      <a:pt x="4577" y="2224"/>
                      <a:pt x="4940" y="1964"/>
                    </a:cubicBezTo>
                    <a:lnTo>
                      <a:pt x="5031" y="1939"/>
                    </a:lnTo>
                    <a:cubicBezTo>
                      <a:pt x="5280" y="1891"/>
                      <a:pt x="5497" y="1812"/>
                      <a:pt x="5613" y="1685"/>
                    </a:cubicBezTo>
                    <a:cubicBezTo>
                      <a:pt x="5722" y="1546"/>
                      <a:pt x="5703" y="1407"/>
                      <a:pt x="5691" y="1267"/>
                    </a:cubicBezTo>
                    <a:cubicBezTo>
                      <a:pt x="5667" y="1061"/>
                      <a:pt x="5649" y="868"/>
                      <a:pt x="5631" y="668"/>
                    </a:cubicBezTo>
                    <a:cubicBezTo>
                      <a:pt x="5619" y="571"/>
                      <a:pt x="5606" y="474"/>
                      <a:pt x="5552" y="377"/>
                    </a:cubicBezTo>
                    <a:cubicBezTo>
                      <a:pt x="5426" y="154"/>
                      <a:pt x="5017" y="1"/>
                      <a:pt x="4609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5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7076" extrusionOk="0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5"/>
              <p:cNvSpPr/>
              <p:nvPr/>
            </p:nvSpPr>
            <p:spPr>
              <a:xfrm>
                <a:off x="2601925" y="2492336"/>
                <a:ext cx="1039108" cy="1145463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7076" extrusionOk="0">
                    <a:moveTo>
                      <a:pt x="5194" y="0"/>
                    </a:moveTo>
                    <a:cubicBezTo>
                      <a:pt x="5164" y="0"/>
                      <a:pt x="5135" y="2"/>
                      <a:pt x="5105" y="4"/>
                    </a:cubicBezTo>
                    <a:cubicBezTo>
                      <a:pt x="4729" y="40"/>
                      <a:pt x="4409" y="264"/>
                      <a:pt x="4063" y="404"/>
                    </a:cubicBezTo>
                    <a:cubicBezTo>
                      <a:pt x="3714" y="556"/>
                      <a:pt x="3333" y="634"/>
                      <a:pt x="2950" y="634"/>
                    </a:cubicBezTo>
                    <a:cubicBezTo>
                      <a:pt x="2755" y="634"/>
                      <a:pt x="2560" y="614"/>
                      <a:pt x="2368" y="573"/>
                    </a:cubicBezTo>
                    <a:cubicBezTo>
                      <a:pt x="2211" y="543"/>
                      <a:pt x="2047" y="488"/>
                      <a:pt x="1878" y="488"/>
                    </a:cubicBezTo>
                    <a:cubicBezTo>
                      <a:pt x="1660" y="488"/>
                      <a:pt x="1442" y="567"/>
                      <a:pt x="1248" y="688"/>
                    </a:cubicBezTo>
                    <a:cubicBezTo>
                      <a:pt x="855" y="930"/>
                      <a:pt x="576" y="1324"/>
                      <a:pt x="401" y="1736"/>
                    </a:cubicBezTo>
                    <a:cubicBezTo>
                      <a:pt x="334" y="1905"/>
                      <a:pt x="273" y="2069"/>
                      <a:pt x="231" y="2244"/>
                    </a:cubicBezTo>
                    <a:cubicBezTo>
                      <a:pt x="177" y="2759"/>
                      <a:pt x="122" y="3267"/>
                      <a:pt x="68" y="3782"/>
                    </a:cubicBezTo>
                    <a:cubicBezTo>
                      <a:pt x="25" y="4236"/>
                      <a:pt x="1" y="4757"/>
                      <a:pt x="304" y="5084"/>
                    </a:cubicBezTo>
                    <a:lnTo>
                      <a:pt x="394" y="5175"/>
                    </a:lnTo>
                    <a:cubicBezTo>
                      <a:pt x="746" y="5477"/>
                      <a:pt x="516" y="6083"/>
                      <a:pt x="970" y="6155"/>
                    </a:cubicBezTo>
                    <a:cubicBezTo>
                      <a:pt x="985" y="6159"/>
                      <a:pt x="998" y="6161"/>
                      <a:pt x="1010" y="6161"/>
                    </a:cubicBezTo>
                    <a:cubicBezTo>
                      <a:pt x="1236" y="6161"/>
                      <a:pt x="1013" y="5529"/>
                      <a:pt x="1439" y="5529"/>
                    </a:cubicBezTo>
                    <a:cubicBezTo>
                      <a:pt x="1455" y="5529"/>
                      <a:pt x="1472" y="5530"/>
                      <a:pt x="1490" y="5532"/>
                    </a:cubicBezTo>
                    <a:cubicBezTo>
                      <a:pt x="1521" y="5544"/>
                      <a:pt x="1545" y="5568"/>
                      <a:pt x="1575" y="5592"/>
                    </a:cubicBezTo>
                    <a:cubicBezTo>
                      <a:pt x="1605" y="5610"/>
                      <a:pt x="1630" y="5629"/>
                      <a:pt x="1660" y="5653"/>
                    </a:cubicBezTo>
                    <a:cubicBezTo>
                      <a:pt x="2181" y="6016"/>
                      <a:pt x="1726" y="6924"/>
                      <a:pt x="2259" y="7076"/>
                    </a:cubicBezTo>
                    <a:cubicBezTo>
                      <a:pt x="2483" y="7076"/>
                      <a:pt x="2332" y="6240"/>
                      <a:pt x="2786" y="6240"/>
                    </a:cubicBezTo>
                    <a:cubicBezTo>
                      <a:pt x="2796" y="6230"/>
                      <a:pt x="2805" y="6226"/>
                      <a:pt x="2813" y="6226"/>
                    </a:cubicBezTo>
                    <a:cubicBezTo>
                      <a:pt x="2865" y="6226"/>
                      <a:pt x="2867" y="6414"/>
                      <a:pt x="2883" y="6561"/>
                    </a:cubicBezTo>
                    <a:cubicBezTo>
                      <a:pt x="2895" y="6603"/>
                      <a:pt x="2901" y="6652"/>
                      <a:pt x="2901" y="6688"/>
                    </a:cubicBezTo>
                    <a:cubicBezTo>
                      <a:pt x="2927" y="6869"/>
                      <a:pt x="2961" y="7010"/>
                      <a:pt x="3091" y="7010"/>
                    </a:cubicBezTo>
                    <a:cubicBezTo>
                      <a:pt x="3114" y="7010"/>
                      <a:pt x="3139" y="7006"/>
                      <a:pt x="3167" y="6997"/>
                    </a:cubicBezTo>
                    <a:cubicBezTo>
                      <a:pt x="3543" y="6924"/>
                      <a:pt x="3089" y="5937"/>
                      <a:pt x="3640" y="5568"/>
                    </a:cubicBezTo>
                    <a:cubicBezTo>
                      <a:pt x="3664" y="5592"/>
                      <a:pt x="3688" y="5629"/>
                      <a:pt x="3700" y="5659"/>
                    </a:cubicBezTo>
                    <a:cubicBezTo>
                      <a:pt x="3870" y="5986"/>
                      <a:pt x="3603" y="6452"/>
                      <a:pt x="3918" y="6773"/>
                    </a:cubicBezTo>
                    <a:cubicBezTo>
                      <a:pt x="4069" y="5865"/>
                      <a:pt x="4148" y="4957"/>
                      <a:pt x="4451" y="4121"/>
                    </a:cubicBezTo>
                    <a:cubicBezTo>
                      <a:pt x="4524" y="4121"/>
                      <a:pt x="4602" y="4121"/>
                      <a:pt x="4639" y="4230"/>
                    </a:cubicBezTo>
                    <a:cubicBezTo>
                      <a:pt x="4663" y="4266"/>
                      <a:pt x="4675" y="4297"/>
                      <a:pt x="4693" y="4333"/>
                    </a:cubicBezTo>
                    <a:cubicBezTo>
                      <a:pt x="4808" y="4672"/>
                      <a:pt x="4626" y="5126"/>
                      <a:pt x="4905" y="5411"/>
                    </a:cubicBezTo>
                    <a:cubicBezTo>
                      <a:pt x="5208" y="4878"/>
                      <a:pt x="5129" y="4200"/>
                      <a:pt x="5541" y="3703"/>
                    </a:cubicBezTo>
                    <a:cubicBezTo>
                      <a:pt x="5577" y="3685"/>
                      <a:pt x="5607" y="3667"/>
                      <a:pt x="5644" y="3661"/>
                    </a:cubicBezTo>
                    <a:cubicBezTo>
                      <a:pt x="5928" y="3564"/>
                      <a:pt x="6176" y="3419"/>
                      <a:pt x="6304" y="3171"/>
                    </a:cubicBezTo>
                    <a:cubicBezTo>
                      <a:pt x="6419" y="2928"/>
                      <a:pt x="6406" y="2656"/>
                      <a:pt x="6388" y="2396"/>
                    </a:cubicBezTo>
                    <a:lnTo>
                      <a:pt x="6322" y="1263"/>
                    </a:lnTo>
                    <a:cubicBezTo>
                      <a:pt x="6304" y="1070"/>
                      <a:pt x="6298" y="882"/>
                      <a:pt x="6237" y="706"/>
                    </a:cubicBezTo>
                    <a:cubicBezTo>
                      <a:pt x="6089" y="297"/>
                      <a:pt x="5648" y="0"/>
                      <a:pt x="5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5"/>
              <p:cNvSpPr/>
              <p:nvPr/>
            </p:nvSpPr>
            <p:spPr>
              <a:xfrm>
                <a:off x="2632358" y="2516780"/>
                <a:ext cx="978241" cy="947646"/>
              </a:xfrm>
              <a:custGeom>
                <a:avLst/>
                <a:gdLst/>
                <a:ahLst/>
                <a:cxnLst/>
                <a:rect l="l" t="t" r="r" b="b"/>
                <a:pathLst>
                  <a:path w="6043" h="5854" extrusionOk="0">
                    <a:moveTo>
                      <a:pt x="4884" y="1"/>
                    </a:moveTo>
                    <a:cubicBezTo>
                      <a:pt x="4855" y="1"/>
                      <a:pt x="4825" y="2"/>
                      <a:pt x="4796" y="4"/>
                    </a:cubicBezTo>
                    <a:cubicBezTo>
                      <a:pt x="4445" y="35"/>
                      <a:pt x="4142" y="216"/>
                      <a:pt x="3815" y="337"/>
                    </a:cubicBezTo>
                    <a:cubicBezTo>
                      <a:pt x="3480" y="464"/>
                      <a:pt x="3116" y="527"/>
                      <a:pt x="2750" y="527"/>
                    </a:cubicBezTo>
                    <a:cubicBezTo>
                      <a:pt x="2573" y="527"/>
                      <a:pt x="2396" y="512"/>
                      <a:pt x="2223" y="483"/>
                    </a:cubicBezTo>
                    <a:cubicBezTo>
                      <a:pt x="2071" y="453"/>
                      <a:pt x="1920" y="410"/>
                      <a:pt x="1756" y="410"/>
                    </a:cubicBezTo>
                    <a:cubicBezTo>
                      <a:pt x="1544" y="410"/>
                      <a:pt x="1351" y="483"/>
                      <a:pt x="1169" y="574"/>
                    </a:cubicBezTo>
                    <a:cubicBezTo>
                      <a:pt x="800" y="773"/>
                      <a:pt x="539" y="1100"/>
                      <a:pt x="376" y="1439"/>
                    </a:cubicBezTo>
                    <a:cubicBezTo>
                      <a:pt x="303" y="1579"/>
                      <a:pt x="255" y="1712"/>
                      <a:pt x="213" y="1857"/>
                    </a:cubicBezTo>
                    <a:cubicBezTo>
                      <a:pt x="164" y="2281"/>
                      <a:pt x="116" y="2705"/>
                      <a:pt x="61" y="3129"/>
                    </a:cubicBezTo>
                    <a:cubicBezTo>
                      <a:pt x="19" y="3498"/>
                      <a:pt x="1" y="3940"/>
                      <a:pt x="279" y="4212"/>
                    </a:cubicBezTo>
                    <a:cubicBezTo>
                      <a:pt x="303" y="4237"/>
                      <a:pt x="334" y="4255"/>
                      <a:pt x="364" y="4285"/>
                    </a:cubicBezTo>
                    <a:cubicBezTo>
                      <a:pt x="691" y="4539"/>
                      <a:pt x="479" y="5042"/>
                      <a:pt x="909" y="5102"/>
                    </a:cubicBezTo>
                    <a:cubicBezTo>
                      <a:pt x="922" y="5105"/>
                      <a:pt x="934" y="5106"/>
                      <a:pt x="946" y="5106"/>
                    </a:cubicBezTo>
                    <a:cubicBezTo>
                      <a:pt x="1166" y="5106"/>
                      <a:pt x="948" y="4580"/>
                      <a:pt x="1353" y="4580"/>
                    </a:cubicBezTo>
                    <a:cubicBezTo>
                      <a:pt x="1368" y="4580"/>
                      <a:pt x="1383" y="4580"/>
                      <a:pt x="1399" y="4582"/>
                    </a:cubicBezTo>
                    <a:cubicBezTo>
                      <a:pt x="1423" y="4600"/>
                      <a:pt x="1454" y="4612"/>
                      <a:pt x="1478" y="4630"/>
                    </a:cubicBezTo>
                    <a:cubicBezTo>
                      <a:pt x="1502" y="4642"/>
                      <a:pt x="1532" y="4660"/>
                      <a:pt x="1551" y="4672"/>
                    </a:cubicBezTo>
                    <a:cubicBezTo>
                      <a:pt x="2047" y="4975"/>
                      <a:pt x="1623" y="5726"/>
                      <a:pt x="2120" y="5853"/>
                    </a:cubicBezTo>
                    <a:cubicBezTo>
                      <a:pt x="2332" y="5853"/>
                      <a:pt x="2186" y="5163"/>
                      <a:pt x="2622" y="5163"/>
                    </a:cubicBezTo>
                    <a:cubicBezTo>
                      <a:pt x="2631" y="5155"/>
                      <a:pt x="2638" y="5151"/>
                      <a:pt x="2645" y="5151"/>
                    </a:cubicBezTo>
                    <a:cubicBezTo>
                      <a:pt x="2689" y="5151"/>
                      <a:pt x="2692" y="5313"/>
                      <a:pt x="2713" y="5429"/>
                    </a:cubicBezTo>
                    <a:cubicBezTo>
                      <a:pt x="2719" y="5466"/>
                      <a:pt x="2719" y="5508"/>
                      <a:pt x="2725" y="5544"/>
                    </a:cubicBezTo>
                    <a:cubicBezTo>
                      <a:pt x="2751" y="5693"/>
                      <a:pt x="2785" y="5811"/>
                      <a:pt x="2905" y="5811"/>
                    </a:cubicBezTo>
                    <a:cubicBezTo>
                      <a:pt x="2927" y="5811"/>
                      <a:pt x="2951" y="5807"/>
                      <a:pt x="2979" y="5799"/>
                    </a:cubicBezTo>
                    <a:cubicBezTo>
                      <a:pt x="3331" y="5738"/>
                      <a:pt x="2907" y="4921"/>
                      <a:pt x="3421" y="4612"/>
                    </a:cubicBezTo>
                    <a:cubicBezTo>
                      <a:pt x="3446" y="4636"/>
                      <a:pt x="3470" y="4660"/>
                      <a:pt x="3482" y="4691"/>
                    </a:cubicBezTo>
                    <a:cubicBezTo>
                      <a:pt x="3645" y="4963"/>
                      <a:pt x="3391" y="5344"/>
                      <a:pt x="3688" y="5611"/>
                    </a:cubicBezTo>
                    <a:cubicBezTo>
                      <a:pt x="3833" y="4854"/>
                      <a:pt x="3900" y="4103"/>
                      <a:pt x="4190" y="3419"/>
                    </a:cubicBezTo>
                    <a:cubicBezTo>
                      <a:pt x="4257" y="3419"/>
                      <a:pt x="4330" y="3419"/>
                      <a:pt x="4372" y="3498"/>
                    </a:cubicBezTo>
                    <a:cubicBezTo>
                      <a:pt x="4390" y="3528"/>
                      <a:pt x="4408" y="3558"/>
                      <a:pt x="4414" y="3589"/>
                    </a:cubicBezTo>
                    <a:cubicBezTo>
                      <a:pt x="4523" y="3873"/>
                      <a:pt x="4348" y="4249"/>
                      <a:pt x="4614" y="4485"/>
                    </a:cubicBezTo>
                    <a:cubicBezTo>
                      <a:pt x="4899" y="4043"/>
                      <a:pt x="4826" y="3480"/>
                      <a:pt x="5207" y="3068"/>
                    </a:cubicBezTo>
                    <a:cubicBezTo>
                      <a:pt x="5238" y="3056"/>
                      <a:pt x="5280" y="3038"/>
                      <a:pt x="5310" y="3032"/>
                    </a:cubicBezTo>
                    <a:cubicBezTo>
                      <a:pt x="5565" y="2947"/>
                      <a:pt x="5807" y="2826"/>
                      <a:pt x="5928" y="2620"/>
                    </a:cubicBezTo>
                    <a:cubicBezTo>
                      <a:pt x="6043" y="2426"/>
                      <a:pt x="6025" y="2208"/>
                      <a:pt x="6013" y="1984"/>
                    </a:cubicBezTo>
                    <a:cubicBezTo>
                      <a:pt x="5988" y="1669"/>
                      <a:pt x="5964" y="1361"/>
                      <a:pt x="5946" y="1052"/>
                    </a:cubicBezTo>
                    <a:cubicBezTo>
                      <a:pt x="5934" y="901"/>
                      <a:pt x="5922" y="737"/>
                      <a:pt x="5861" y="586"/>
                    </a:cubicBezTo>
                    <a:cubicBezTo>
                      <a:pt x="5725" y="240"/>
                      <a:pt x="5309" y="1"/>
                      <a:pt x="48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5"/>
              <p:cNvSpPr/>
              <p:nvPr/>
            </p:nvSpPr>
            <p:spPr>
              <a:xfrm>
                <a:off x="2201113" y="1870559"/>
                <a:ext cx="1178325" cy="1168450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218" extrusionOk="0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1"/>
                      <a:pt x="291" y="2828"/>
                    </a:cubicBezTo>
                    <a:cubicBezTo>
                      <a:pt x="322" y="2889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1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40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4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6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2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1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3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2"/>
                    </a:cubicBezTo>
                    <a:cubicBezTo>
                      <a:pt x="6872" y="4057"/>
                      <a:pt x="6921" y="3972"/>
                      <a:pt x="6963" y="3888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5"/>
              <p:cNvSpPr/>
              <p:nvPr/>
            </p:nvSpPr>
            <p:spPr>
              <a:xfrm>
                <a:off x="2233489" y="1897107"/>
                <a:ext cx="1113573" cy="748857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626" extrusionOk="0">
                    <a:moveTo>
                      <a:pt x="3912" y="0"/>
                    </a:moveTo>
                    <a:cubicBezTo>
                      <a:pt x="3766" y="0"/>
                      <a:pt x="3627" y="0"/>
                      <a:pt x="3488" y="18"/>
                    </a:cubicBezTo>
                    <a:cubicBezTo>
                      <a:pt x="3252" y="55"/>
                      <a:pt x="3058" y="145"/>
                      <a:pt x="2852" y="230"/>
                    </a:cubicBezTo>
                    <a:cubicBezTo>
                      <a:pt x="2567" y="339"/>
                      <a:pt x="2238" y="426"/>
                      <a:pt x="1902" y="426"/>
                    </a:cubicBezTo>
                    <a:cubicBezTo>
                      <a:pt x="1846" y="426"/>
                      <a:pt x="1789" y="423"/>
                      <a:pt x="1732" y="418"/>
                    </a:cubicBezTo>
                    <a:cubicBezTo>
                      <a:pt x="1550" y="406"/>
                      <a:pt x="1375" y="357"/>
                      <a:pt x="1193" y="357"/>
                    </a:cubicBezTo>
                    <a:cubicBezTo>
                      <a:pt x="890" y="357"/>
                      <a:pt x="630" y="497"/>
                      <a:pt x="424" y="624"/>
                    </a:cubicBezTo>
                    <a:cubicBezTo>
                      <a:pt x="279" y="714"/>
                      <a:pt x="146" y="817"/>
                      <a:pt x="91" y="945"/>
                    </a:cubicBezTo>
                    <a:cubicBezTo>
                      <a:pt x="0" y="1132"/>
                      <a:pt x="116" y="1326"/>
                      <a:pt x="188" y="1520"/>
                    </a:cubicBezTo>
                    <a:cubicBezTo>
                      <a:pt x="224" y="1617"/>
                      <a:pt x="255" y="1713"/>
                      <a:pt x="273" y="1810"/>
                    </a:cubicBezTo>
                    <a:cubicBezTo>
                      <a:pt x="303" y="1853"/>
                      <a:pt x="340" y="1889"/>
                      <a:pt x="364" y="1931"/>
                    </a:cubicBezTo>
                    <a:cubicBezTo>
                      <a:pt x="448" y="2083"/>
                      <a:pt x="346" y="2246"/>
                      <a:pt x="303" y="2404"/>
                    </a:cubicBezTo>
                    <a:cubicBezTo>
                      <a:pt x="243" y="2622"/>
                      <a:pt x="285" y="2852"/>
                      <a:pt x="364" y="3076"/>
                    </a:cubicBezTo>
                    <a:lnTo>
                      <a:pt x="388" y="3142"/>
                    </a:lnTo>
                    <a:cubicBezTo>
                      <a:pt x="636" y="3621"/>
                      <a:pt x="303" y="4184"/>
                      <a:pt x="769" y="4626"/>
                    </a:cubicBezTo>
                    <a:cubicBezTo>
                      <a:pt x="909" y="4383"/>
                      <a:pt x="769" y="4069"/>
                      <a:pt x="1193" y="3917"/>
                    </a:cubicBezTo>
                    <a:cubicBezTo>
                      <a:pt x="1217" y="3917"/>
                      <a:pt x="1242" y="3911"/>
                      <a:pt x="1266" y="3899"/>
                    </a:cubicBezTo>
                    <a:cubicBezTo>
                      <a:pt x="1332" y="3881"/>
                      <a:pt x="1387" y="3839"/>
                      <a:pt x="1423" y="3802"/>
                    </a:cubicBezTo>
                    <a:cubicBezTo>
                      <a:pt x="1478" y="3760"/>
                      <a:pt x="1520" y="3711"/>
                      <a:pt x="1556" y="3657"/>
                    </a:cubicBezTo>
                    <a:cubicBezTo>
                      <a:pt x="1575" y="3645"/>
                      <a:pt x="1587" y="3627"/>
                      <a:pt x="1599" y="3615"/>
                    </a:cubicBezTo>
                    <a:cubicBezTo>
                      <a:pt x="1679" y="3628"/>
                      <a:pt x="1743" y="3634"/>
                      <a:pt x="1795" y="3634"/>
                    </a:cubicBezTo>
                    <a:cubicBezTo>
                      <a:pt x="2067" y="3634"/>
                      <a:pt x="2001" y="3461"/>
                      <a:pt x="2174" y="3257"/>
                    </a:cubicBezTo>
                    <a:cubicBezTo>
                      <a:pt x="2374" y="3415"/>
                      <a:pt x="2307" y="3621"/>
                      <a:pt x="2331" y="3802"/>
                    </a:cubicBezTo>
                    <a:cubicBezTo>
                      <a:pt x="2337" y="3820"/>
                      <a:pt x="2344" y="3839"/>
                      <a:pt x="2362" y="3857"/>
                    </a:cubicBezTo>
                    <a:cubicBezTo>
                      <a:pt x="2386" y="3887"/>
                      <a:pt x="2422" y="3917"/>
                      <a:pt x="2483" y="3923"/>
                    </a:cubicBezTo>
                    <a:cubicBezTo>
                      <a:pt x="2501" y="3926"/>
                      <a:pt x="2519" y="3928"/>
                      <a:pt x="2538" y="3928"/>
                    </a:cubicBezTo>
                    <a:cubicBezTo>
                      <a:pt x="2557" y="3928"/>
                      <a:pt x="2577" y="3926"/>
                      <a:pt x="2598" y="3923"/>
                    </a:cubicBezTo>
                    <a:cubicBezTo>
                      <a:pt x="2634" y="3917"/>
                      <a:pt x="2670" y="3911"/>
                      <a:pt x="2701" y="3893"/>
                    </a:cubicBezTo>
                    <a:cubicBezTo>
                      <a:pt x="2716" y="3892"/>
                      <a:pt x="2731" y="3892"/>
                      <a:pt x="2745" y="3892"/>
                    </a:cubicBezTo>
                    <a:cubicBezTo>
                      <a:pt x="3224" y="3892"/>
                      <a:pt x="2859" y="4386"/>
                      <a:pt x="3312" y="4462"/>
                    </a:cubicBezTo>
                    <a:cubicBezTo>
                      <a:pt x="3312" y="3857"/>
                      <a:pt x="3312" y="3221"/>
                      <a:pt x="3451" y="2609"/>
                    </a:cubicBezTo>
                    <a:cubicBezTo>
                      <a:pt x="3451" y="2591"/>
                      <a:pt x="3458" y="2579"/>
                      <a:pt x="3458" y="2555"/>
                    </a:cubicBezTo>
                    <a:cubicBezTo>
                      <a:pt x="3471" y="2491"/>
                      <a:pt x="3485" y="2441"/>
                      <a:pt x="3561" y="2441"/>
                    </a:cubicBezTo>
                    <a:cubicBezTo>
                      <a:pt x="3586" y="2441"/>
                      <a:pt x="3617" y="2446"/>
                      <a:pt x="3657" y="2458"/>
                    </a:cubicBezTo>
                    <a:cubicBezTo>
                      <a:pt x="3930" y="2537"/>
                      <a:pt x="3585" y="2894"/>
                      <a:pt x="3996" y="3015"/>
                    </a:cubicBezTo>
                    <a:cubicBezTo>
                      <a:pt x="4124" y="2712"/>
                      <a:pt x="3887" y="2379"/>
                      <a:pt x="4293" y="2137"/>
                    </a:cubicBezTo>
                    <a:cubicBezTo>
                      <a:pt x="4311" y="2125"/>
                      <a:pt x="4341" y="2107"/>
                      <a:pt x="4384" y="2095"/>
                    </a:cubicBezTo>
                    <a:cubicBezTo>
                      <a:pt x="4747" y="2252"/>
                      <a:pt x="4608" y="2494"/>
                      <a:pt x="4808" y="2688"/>
                    </a:cubicBezTo>
                    <a:cubicBezTo>
                      <a:pt x="4856" y="2729"/>
                      <a:pt x="4901" y="2746"/>
                      <a:pt x="4944" y="2746"/>
                    </a:cubicBezTo>
                    <a:cubicBezTo>
                      <a:pt x="5052" y="2746"/>
                      <a:pt x="5145" y="2641"/>
                      <a:pt x="5231" y="2567"/>
                    </a:cubicBezTo>
                    <a:cubicBezTo>
                      <a:pt x="5244" y="2555"/>
                      <a:pt x="5262" y="2549"/>
                      <a:pt x="5280" y="2531"/>
                    </a:cubicBezTo>
                    <a:cubicBezTo>
                      <a:pt x="6025" y="2894"/>
                      <a:pt x="5280" y="3457"/>
                      <a:pt x="5885" y="3820"/>
                    </a:cubicBezTo>
                    <a:cubicBezTo>
                      <a:pt x="5958" y="3415"/>
                      <a:pt x="5819" y="2979"/>
                      <a:pt x="6352" y="2664"/>
                    </a:cubicBezTo>
                    <a:lnTo>
                      <a:pt x="6418" y="2646"/>
                    </a:lnTo>
                    <a:cubicBezTo>
                      <a:pt x="6503" y="2616"/>
                      <a:pt x="6545" y="2561"/>
                      <a:pt x="6582" y="2507"/>
                    </a:cubicBezTo>
                    <a:cubicBezTo>
                      <a:pt x="6763" y="2252"/>
                      <a:pt x="6878" y="1962"/>
                      <a:pt x="6666" y="1738"/>
                    </a:cubicBezTo>
                    <a:cubicBezTo>
                      <a:pt x="6509" y="1568"/>
                      <a:pt x="6194" y="1465"/>
                      <a:pt x="6061" y="1290"/>
                    </a:cubicBezTo>
                    <a:cubicBezTo>
                      <a:pt x="5904" y="1096"/>
                      <a:pt x="5982" y="836"/>
                      <a:pt x="5734" y="666"/>
                    </a:cubicBezTo>
                    <a:cubicBezTo>
                      <a:pt x="5540" y="539"/>
                      <a:pt x="5159" y="503"/>
                      <a:pt x="5062" y="339"/>
                    </a:cubicBezTo>
                    <a:cubicBezTo>
                      <a:pt x="5001" y="230"/>
                      <a:pt x="5056" y="79"/>
                      <a:pt x="4880" y="24"/>
                    </a:cubicBezTo>
                    <a:cubicBezTo>
                      <a:pt x="4826" y="12"/>
                      <a:pt x="4765" y="12"/>
                      <a:pt x="4717" y="12"/>
                    </a:cubicBezTo>
                    <a:cubicBezTo>
                      <a:pt x="4450" y="12"/>
                      <a:pt x="4184" y="0"/>
                      <a:pt x="39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5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703" extrusionOk="0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45"/>
              <p:cNvSpPr/>
              <p:nvPr/>
            </p:nvSpPr>
            <p:spPr>
              <a:xfrm>
                <a:off x="2166795" y="1775212"/>
                <a:ext cx="1249875" cy="1408842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8703" extrusionOk="0">
                    <a:moveTo>
                      <a:pt x="4218" y="1"/>
                    </a:moveTo>
                    <a:cubicBezTo>
                      <a:pt x="4118" y="1"/>
                      <a:pt x="4018" y="6"/>
                      <a:pt x="3918" y="33"/>
                    </a:cubicBezTo>
                    <a:cubicBezTo>
                      <a:pt x="3652" y="99"/>
                      <a:pt x="3434" y="275"/>
                      <a:pt x="3204" y="426"/>
                    </a:cubicBezTo>
                    <a:cubicBezTo>
                      <a:pt x="2890" y="632"/>
                      <a:pt x="2520" y="793"/>
                      <a:pt x="2149" y="793"/>
                    </a:cubicBezTo>
                    <a:cubicBezTo>
                      <a:pt x="2083" y="793"/>
                      <a:pt x="2016" y="788"/>
                      <a:pt x="1950" y="777"/>
                    </a:cubicBezTo>
                    <a:cubicBezTo>
                      <a:pt x="1752" y="748"/>
                      <a:pt x="1559" y="674"/>
                      <a:pt x="1367" y="674"/>
                    </a:cubicBezTo>
                    <a:cubicBezTo>
                      <a:pt x="1360" y="674"/>
                      <a:pt x="1352" y="674"/>
                      <a:pt x="1345" y="674"/>
                    </a:cubicBezTo>
                    <a:cubicBezTo>
                      <a:pt x="1000" y="680"/>
                      <a:pt x="709" y="923"/>
                      <a:pt x="479" y="1183"/>
                    </a:cubicBezTo>
                    <a:cubicBezTo>
                      <a:pt x="322" y="1352"/>
                      <a:pt x="170" y="1552"/>
                      <a:pt x="104" y="1776"/>
                    </a:cubicBezTo>
                    <a:cubicBezTo>
                      <a:pt x="1" y="2133"/>
                      <a:pt x="134" y="2503"/>
                      <a:pt x="213" y="2860"/>
                    </a:cubicBezTo>
                    <a:cubicBezTo>
                      <a:pt x="261" y="3042"/>
                      <a:pt x="291" y="3223"/>
                      <a:pt x="303" y="3411"/>
                    </a:cubicBezTo>
                    <a:cubicBezTo>
                      <a:pt x="346" y="3490"/>
                      <a:pt x="382" y="3562"/>
                      <a:pt x="406" y="3641"/>
                    </a:cubicBezTo>
                    <a:cubicBezTo>
                      <a:pt x="497" y="3920"/>
                      <a:pt x="382" y="4222"/>
                      <a:pt x="334" y="4519"/>
                    </a:cubicBezTo>
                    <a:cubicBezTo>
                      <a:pt x="261" y="4937"/>
                      <a:pt x="322" y="5367"/>
                      <a:pt x="406" y="5784"/>
                    </a:cubicBezTo>
                    <a:cubicBezTo>
                      <a:pt x="412" y="5827"/>
                      <a:pt x="419" y="5863"/>
                      <a:pt x="425" y="5911"/>
                    </a:cubicBezTo>
                    <a:cubicBezTo>
                      <a:pt x="709" y="6814"/>
                      <a:pt x="328" y="7873"/>
                      <a:pt x="860" y="8702"/>
                    </a:cubicBezTo>
                    <a:cubicBezTo>
                      <a:pt x="1012" y="8248"/>
                      <a:pt x="860" y="7643"/>
                      <a:pt x="1333" y="7364"/>
                    </a:cubicBezTo>
                    <a:cubicBezTo>
                      <a:pt x="1363" y="7358"/>
                      <a:pt x="1387" y="7346"/>
                      <a:pt x="1418" y="7334"/>
                    </a:cubicBezTo>
                    <a:cubicBezTo>
                      <a:pt x="1496" y="7286"/>
                      <a:pt x="1557" y="7219"/>
                      <a:pt x="1599" y="7146"/>
                    </a:cubicBezTo>
                    <a:cubicBezTo>
                      <a:pt x="1660" y="7062"/>
                      <a:pt x="1714" y="6971"/>
                      <a:pt x="1757" y="6880"/>
                    </a:cubicBezTo>
                    <a:cubicBezTo>
                      <a:pt x="1775" y="6850"/>
                      <a:pt x="1787" y="6820"/>
                      <a:pt x="1805" y="6795"/>
                    </a:cubicBezTo>
                    <a:cubicBezTo>
                      <a:pt x="1900" y="6823"/>
                      <a:pt x="1976" y="6836"/>
                      <a:pt x="2036" y="6836"/>
                    </a:cubicBezTo>
                    <a:cubicBezTo>
                      <a:pt x="2340" y="6836"/>
                      <a:pt x="2266" y="6508"/>
                      <a:pt x="2453" y="6129"/>
                    </a:cubicBezTo>
                    <a:cubicBezTo>
                      <a:pt x="2683" y="6432"/>
                      <a:pt x="2604" y="6814"/>
                      <a:pt x="2628" y="7165"/>
                    </a:cubicBezTo>
                    <a:cubicBezTo>
                      <a:pt x="2634" y="7195"/>
                      <a:pt x="2647" y="7237"/>
                      <a:pt x="2659" y="7268"/>
                    </a:cubicBezTo>
                    <a:cubicBezTo>
                      <a:pt x="2689" y="7328"/>
                      <a:pt x="2725" y="7371"/>
                      <a:pt x="2798" y="7395"/>
                    </a:cubicBezTo>
                    <a:cubicBezTo>
                      <a:pt x="2816" y="7400"/>
                      <a:pt x="2835" y="7402"/>
                      <a:pt x="2854" y="7402"/>
                    </a:cubicBezTo>
                    <a:cubicBezTo>
                      <a:pt x="2879" y="7402"/>
                      <a:pt x="2904" y="7398"/>
                      <a:pt x="2925" y="7395"/>
                    </a:cubicBezTo>
                    <a:cubicBezTo>
                      <a:pt x="2967" y="7377"/>
                      <a:pt x="3010" y="7358"/>
                      <a:pt x="3046" y="7334"/>
                    </a:cubicBezTo>
                    <a:cubicBezTo>
                      <a:pt x="3064" y="7332"/>
                      <a:pt x="3082" y="7331"/>
                      <a:pt x="3098" y="7331"/>
                    </a:cubicBezTo>
                    <a:cubicBezTo>
                      <a:pt x="3631" y="7331"/>
                      <a:pt x="3219" y="8259"/>
                      <a:pt x="3736" y="8406"/>
                    </a:cubicBezTo>
                    <a:cubicBezTo>
                      <a:pt x="3736" y="7274"/>
                      <a:pt x="3736" y="6063"/>
                      <a:pt x="3888" y="4912"/>
                    </a:cubicBezTo>
                    <a:cubicBezTo>
                      <a:pt x="3888" y="4882"/>
                      <a:pt x="3894" y="4852"/>
                      <a:pt x="3894" y="4803"/>
                    </a:cubicBezTo>
                    <a:cubicBezTo>
                      <a:pt x="3912" y="4687"/>
                      <a:pt x="3927" y="4596"/>
                      <a:pt x="4013" y="4596"/>
                    </a:cubicBezTo>
                    <a:cubicBezTo>
                      <a:pt x="4039" y="4596"/>
                      <a:pt x="4071" y="4604"/>
                      <a:pt x="4112" y="4622"/>
                    </a:cubicBezTo>
                    <a:cubicBezTo>
                      <a:pt x="4414" y="4773"/>
                      <a:pt x="4039" y="5457"/>
                      <a:pt x="4493" y="5681"/>
                    </a:cubicBezTo>
                    <a:cubicBezTo>
                      <a:pt x="4632" y="5118"/>
                      <a:pt x="4378" y="4483"/>
                      <a:pt x="4814" y="4035"/>
                    </a:cubicBezTo>
                    <a:cubicBezTo>
                      <a:pt x="4844" y="4004"/>
                      <a:pt x="4875" y="3974"/>
                      <a:pt x="4917" y="3944"/>
                    </a:cubicBezTo>
                    <a:cubicBezTo>
                      <a:pt x="5317" y="4246"/>
                      <a:pt x="5165" y="4701"/>
                      <a:pt x="5389" y="5076"/>
                    </a:cubicBezTo>
                    <a:cubicBezTo>
                      <a:pt x="5444" y="5149"/>
                      <a:pt x="5495" y="5179"/>
                      <a:pt x="5543" y="5179"/>
                    </a:cubicBezTo>
                    <a:cubicBezTo>
                      <a:pt x="5668" y="5179"/>
                      <a:pt x="5769" y="4977"/>
                      <a:pt x="5861" y="4846"/>
                    </a:cubicBezTo>
                    <a:cubicBezTo>
                      <a:pt x="5886" y="4822"/>
                      <a:pt x="5898" y="4791"/>
                      <a:pt x="5922" y="4773"/>
                    </a:cubicBezTo>
                    <a:cubicBezTo>
                      <a:pt x="6751" y="5457"/>
                      <a:pt x="5922" y="6517"/>
                      <a:pt x="6600" y="7195"/>
                    </a:cubicBezTo>
                    <a:cubicBezTo>
                      <a:pt x="6679" y="6438"/>
                      <a:pt x="6527" y="5609"/>
                      <a:pt x="7127" y="5027"/>
                    </a:cubicBezTo>
                    <a:cubicBezTo>
                      <a:pt x="7157" y="5009"/>
                      <a:pt x="7175" y="5003"/>
                      <a:pt x="7199" y="4979"/>
                    </a:cubicBezTo>
                    <a:cubicBezTo>
                      <a:pt x="7290" y="4918"/>
                      <a:pt x="7345" y="4816"/>
                      <a:pt x="7381" y="4713"/>
                    </a:cubicBezTo>
                    <a:cubicBezTo>
                      <a:pt x="7593" y="4252"/>
                      <a:pt x="7720" y="3708"/>
                      <a:pt x="7478" y="3278"/>
                    </a:cubicBezTo>
                    <a:cubicBezTo>
                      <a:pt x="7308" y="2957"/>
                      <a:pt x="6957" y="2763"/>
                      <a:pt x="6800" y="2436"/>
                    </a:cubicBezTo>
                    <a:cubicBezTo>
                      <a:pt x="6618" y="2067"/>
                      <a:pt x="6709" y="1570"/>
                      <a:pt x="6437" y="1268"/>
                    </a:cubicBezTo>
                    <a:cubicBezTo>
                      <a:pt x="6207" y="1019"/>
                      <a:pt x="5795" y="953"/>
                      <a:pt x="5680" y="638"/>
                    </a:cubicBezTo>
                    <a:cubicBezTo>
                      <a:pt x="5601" y="432"/>
                      <a:pt x="5674" y="142"/>
                      <a:pt x="5480" y="45"/>
                    </a:cubicBezTo>
                    <a:cubicBezTo>
                      <a:pt x="5419" y="14"/>
                      <a:pt x="5353" y="14"/>
                      <a:pt x="5292" y="14"/>
                    </a:cubicBezTo>
                    <a:cubicBezTo>
                      <a:pt x="4990" y="8"/>
                      <a:pt x="4693" y="8"/>
                      <a:pt x="4390" y="2"/>
                    </a:cubicBezTo>
                    <a:cubicBezTo>
                      <a:pt x="4333" y="2"/>
                      <a:pt x="4276" y="1"/>
                      <a:pt x="4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45"/>
              <p:cNvSpPr/>
              <p:nvPr/>
            </p:nvSpPr>
            <p:spPr>
              <a:xfrm>
                <a:off x="2201113" y="1797066"/>
                <a:ext cx="1178325" cy="1168450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218" extrusionOk="0">
                    <a:moveTo>
                      <a:pt x="4022" y="0"/>
                    </a:moveTo>
                    <a:cubicBezTo>
                      <a:pt x="3909" y="0"/>
                      <a:pt x="3797" y="4"/>
                      <a:pt x="3688" y="31"/>
                    </a:cubicBezTo>
                    <a:cubicBezTo>
                      <a:pt x="3440" y="85"/>
                      <a:pt x="3234" y="237"/>
                      <a:pt x="3016" y="358"/>
                    </a:cubicBezTo>
                    <a:cubicBezTo>
                      <a:pt x="2715" y="529"/>
                      <a:pt x="2361" y="660"/>
                      <a:pt x="2011" y="660"/>
                    </a:cubicBezTo>
                    <a:cubicBezTo>
                      <a:pt x="1952" y="660"/>
                      <a:pt x="1894" y="656"/>
                      <a:pt x="1835" y="648"/>
                    </a:cubicBezTo>
                    <a:cubicBezTo>
                      <a:pt x="1647" y="630"/>
                      <a:pt x="1466" y="558"/>
                      <a:pt x="1266" y="558"/>
                    </a:cubicBezTo>
                    <a:cubicBezTo>
                      <a:pt x="939" y="570"/>
                      <a:pt x="667" y="769"/>
                      <a:pt x="449" y="975"/>
                    </a:cubicBezTo>
                    <a:cubicBezTo>
                      <a:pt x="297" y="1121"/>
                      <a:pt x="152" y="1278"/>
                      <a:pt x="91" y="1466"/>
                    </a:cubicBezTo>
                    <a:cubicBezTo>
                      <a:pt x="1" y="1762"/>
                      <a:pt x="122" y="2071"/>
                      <a:pt x="200" y="2368"/>
                    </a:cubicBezTo>
                    <a:cubicBezTo>
                      <a:pt x="237" y="2519"/>
                      <a:pt x="267" y="2670"/>
                      <a:pt x="291" y="2828"/>
                    </a:cubicBezTo>
                    <a:cubicBezTo>
                      <a:pt x="322" y="2888"/>
                      <a:pt x="358" y="2949"/>
                      <a:pt x="382" y="3022"/>
                    </a:cubicBezTo>
                    <a:cubicBezTo>
                      <a:pt x="473" y="3252"/>
                      <a:pt x="364" y="3506"/>
                      <a:pt x="316" y="3748"/>
                    </a:cubicBezTo>
                    <a:cubicBezTo>
                      <a:pt x="243" y="4093"/>
                      <a:pt x="297" y="4450"/>
                      <a:pt x="376" y="4796"/>
                    </a:cubicBezTo>
                    <a:cubicBezTo>
                      <a:pt x="382" y="4838"/>
                      <a:pt x="388" y="4868"/>
                      <a:pt x="394" y="4905"/>
                    </a:cubicBezTo>
                    <a:cubicBezTo>
                      <a:pt x="661" y="5655"/>
                      <a:pt x="303" y="6533"/>
                      <a:pt x="806" y="7217"/>
                    </a:cubicBezTo>
                    <a:cubicBezTo>
                      <a:pt x="951" y="6842"/>
                      <a:pt x="806" y="6339"/>
                      <a:pt x="1260" y="6109"/>
                    </a:cubicBezTo>
                    <a:cubicBezTo>
                      <a:pt x="1290" y="6097"/>
                      <a:pt x="1314" y="6091"/>
                      <a:pt x="1333" y="6079"/>
                    </a:cubicBezTo>
                    <a:cubicBezTo>
                      <a:pt x="1405" y="6037"/>
                      <a:pt x="1454" y="5976"/>
                      <a:pt x="1508" y="5916"/>
                    </a:cubicBezTo>
                    <a:cubicBezTo>
                      <a:pt x="1563" y="5849"/>
                      <a:pt x="1617" y="5776"/>
                      <a:pt x="1654" y="5698"/>
                    </a:cubicBezTo>
                    <a:cubicBezTo>
                      <a:pt x="1666" y="5673"/>
                      <a:pt x="1684" y="5643"/>
                      <a:pt x="1696" y="5631"/>
                    </a:cubicBezTo>
                    <a:cubicBezTo>
                      <a:pt x="1782" y="5652"/>
                      <a:pt x="1851" y="5662"/>
                      <a:pt x="1906" y="5662"/>
                    </a:cubicBezTo>
                    <a:cubicBezTo>
                      <a:pt x="2197" y="5662"/>
                      <a:pt x="2123" y="5390"/>
                      <a:pt x="2301" y="5080"/>
                    </a:cubicBezTo>
                    <a:cubicBezTo>
                      <a:pt x="2513" y="5328"/>
                      <a:pt x="2447" y="5643"/>
                      <a:pt x="2471" y="5940"/>
                    </a:cubicBezTo>
                    <a:cubicBezTo>
                      <a:pt x="2477" y="5970"/>
                      <a:pt x="2483" y="5994"/>
                      <a:pt x="2501" y="6025"/>
                    </a:cubicBezTo>
                    <a:cubicBezTo>
                      <a:pt x="2531" y="6079"/>
                      <a:pt x="2568" y="6115"/>
                      <a:pt x="2628" y="6128"/>
                    </a:cubicBezTo>
                    <a:cubicBezTo>
                      <a:pt x="2646" y="6134"/>
                      <a:pt x="2668" y="6137"/>
                      <a:pt x="2689" y="6137"/>
                    </a:cubicBezTo>
                    <a:cubicBezTo>
                      <a:pt x="2710" y="6137"/>
                      <a:pt x="2731" y="6134"/>
                      <a:pt x="2749" y="6128"/>
                    </a:cubicBezTo>
                    <a:cubicBezTo>
                      <a:pt x="2786" y="6121"/>
                      <a:pt x="2834" y="6097"/>
                      <a:pt x="2864" y="6079"/>
                    </a:cubicBezTo>
                    <a:cubicBezTo>
                      <a:pt x="2883" y="6077"/>
                      <a:pt x="2900" y="6077"/>
                      <a:pt x="2917" y="6077"/>
                    </a:cubicBezTo>
                    <a:cubicBezTo>
                      <a:pt x="3413" y="6077"/>
                      <a:pt x="3032" y="6846"/>
                      <a:pt x="3512" y="6969"/>
                    </a:cubicBezTo>
                    <a:cubicBezTo>
                      <a:pt x="3512" y="6031"/>
                      <a:pt x="3512" y="5026"/>
                      <a:pt x="3658" y="4063"/>
                    </a:cubicBezTo>
                    <a:cubicBezTo>
                      <a:pt x="3658" y="4033"/>
                      <a:pt x="3664" y="4009"/>
                      <a:pt x="3664" y="3972"/>
                    </a:cubicBezTo>
                    <a:cubicBezTo>
                      <a:pt x="3682" y="3878"/>
                      <a:pt x="3697" y="3799"/>
                      <a:pt x="3779" y="3799"/>
                    </a:cubicBezTo>
                    <a:cubicBezTo>
                      <a:pt x="3803" y="3799"/>
                      <a:pt x="3833" y="3806"/>
                      <a:pt x="3869" y="3821"/>
                    </a:cubicBezTo>
                    <a:cubicBezTo>
                      <a:pt x="4160" y="3948"/>
                      <a:pt x="3803" y="4511"/>
                      <a:pt x="4227" y="4699"/>
                    </a:cubicBezTo>
                    <a:cubicBezTo>
                      <a:pt x="4360" y="4233"/>
                      <a:pt x="4118" y="3700"/>
                      <a:pt x="4535" y="3330"/>
                    </a:cubicBezTo>
                    <a:cubicBezTo>
                      <a:pt x="4566" y="3306"/>
                      <a:pt x="4596" y="3276"/>
                      <a:pt x="4626" y="3252"/>
                    </a:cubicBezTo>
                    <a:cubicBezTo>
                      <a:pt x="5008" y="3506"/>
                      <a:pt x="4862" y="3881"/>
                      <a:pt x="5080" y="4190"/>
                    </a:cubicBezTo>
                    <a:cubicBezTo>
                      <a:pt x="5133" y="4252"/>
                      <a:pt x="5181" y="4277"/>
                      <a:pt x="5225" y="4277"/>
                    </a:cubicBezTo>
                    <a:cubicBezTo>
                      <a:pt x="5342" y="4277"/>
                      <a:pt x="5437" y="4110"/>
                      <a:pt x="5528" y="3996"/>
                    </a:cubicBezTo>
                    <a:cubicBezTo>
                      <a:pt x="5540" y="3972"/>
                      <a:pt x="5565" y="3960"/>
                      <a:pt x="5583" y="3936"/>
                    </a:cubicBezTo>
                    <a:cubicBezTo>
                      <a:pt x="6358" y="4505"/>
                      <a:pt x="5583" y="5383"/>
                      <a:pt x="6225" y="5946"/>
                    </a:cubicBezTo>
                    <a:cubicBezTo>
                      <a:pt x="6291" y="5322"/>
                      <a:pt x="6158" y="4632"/>
                      <a:pt x="6715" y="4148"/>
                    </a:cubicBezTo>
                    <a:cubicBezTo>
                      <a:pt x="6739" y="4142"/>
                      <a:pt x="6770" y="4124"/>
                      <a:pt x="6794" y="4111"/>
                    </a:cubicBezTo>
                    <a:cubicBezTo>
                      <a:pt x="6872" y="4057"/>
                      <a:pt x="6921" y="3972"/>
                      <a:pt x="6963" y="3887"/>
                    </a:cubicBezTo>
                    <a:cubicBezTo>
                      <a:pt x="7157" y="3542"/>
                      <a:pt x="7278" y="3094"/>
                      <a:pt x="7048" y="2731"/>
                    </a:cubicBezTo>
                    <a:cubicBezTo>
                      <a:pt x="6885" y="2471"/>
                      <a:pt x="6558" y="2301"/>
                      <a:pt x="6406" y="2035"/>
                    </a:cubicBezTo>
                    <a:cubicBezTo>
                      <a:pt x="6237" y="1726"/>
                      <a:pt x="6321" y="1326"/>
                      <a:pt x="6067" y="1066"/>
                    </a:cubicBezTo>
                    <a:cubicBezTo>
                      <a:pt x="5855" y="860"/>
                      <a:pt x="5462" y="806"/>
                      <a:pt x="5353" y="539"/>
                    </a:cubicBezTo>
                    <a:cubicBezTo>
                      <a:pt x="5286" y="370"/>
                      <a:pt x="5347" y="128"/>
                      <a:pt x="5165" y="49"/>
                    </a:cubicBezTo>
                    <a:cubicBezTo>
                      <a:pt x="5111" y="25"/>
                      <a:pt x="5044" y="19"/>
                      <a:pt x="4983" y="19"/>
                    </a:cubicBezTo>
                    <a:cubicBezTo>
                      <a:pt x="4705" y="7"/>
                      <a:pt x="4420" y="7"/>
                      <a:pt x="4136" y="1"/>
                    </a:cubicBezTo>
                    <a:cubicBezTo>
                      <a:pt x="4098" y="1"/>
                      <a:pt x="4060" y="0"/>
                      <a:pt x="40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5"/>
              <p:cNvSpPr/>
              <p:nvPr/>
            </p:nvSpPr>
            <p:spPr>
              <a:xfrm>
                <a:off x="1327939" y="1371648"/>
                <a:ext cx="1150805" cy="1120533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6922" extrusionOk="0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7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8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3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6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8"/>
                    </a:cubicBezTo>
                    <a:cubicBezTo>
                      <a:pt x="5025" y="267"/>
                      <a:pt x="4928" y="183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5"/>
              <p:cNvSpPr/>
              <p:nvPr/>
            </p:nvSpPr>
            <p:spPr>
              <a:xfrm>
                <a:off x="1360153" y="1395282"/>
                <a:ext cx="1089129" cy="715510"/>
              </a:xfrm>
              <a:custGeom>
                <a:avLst/>
                <a:gdLst/>
                <a:ahLst/>
                <a:cxnLst/>
                <a:rect l="l" t="t" r="r" b="b"/>
                <a:pathLst>
                  <a:path w="6728" h="4420" extrusionOk="0">
                    <a:moveTo>
                      <a:pt x="3236" y="1"/>
                    </a:moveTo>
                    <a:cubicBezTo>
                      <a:pt x="3160" y="1"/>
                      <a:pt x="3082" y="7"/>
                      <a:pt x="2998" y="24"/>
                    </a:cubicBezTo>
                    <a:cubicBezTo>
                      <a:pt x="2707" y="79"/>
                      <a:pt x="2483" y="242"/>
                      <a:pt x="2181" y="248"/>
                    </a:cubicBezTo>
                    <a:cubicBezTo>
                      <a:pt x="2081" y="248"/>
                      <a:pt x="1984" y="238"/>
                      <a:pt x="1891" y="238"/>
                    </a:cubicBezTo>
                    <a:cubicBezTo>
                      <a:pt x="1860" y="238"/>
                      <a:pt x="1829" y="239"/>
                      <a:pt x="1799" y="242"/>
                    </a:cubicBezTo>
                    <a:cubicBezTo>
                      <a:pt x="1593" y="267"/>
                      <a:pt x="1466" y="382"/>
                      <a:pt x="1375" y="491"/>
                    </a:cubicBezTo>
                    <a:cubicBezTo>
                      <a:pt x="1285" y="606"/>
                      <a:pt x="1194" y="727"/>
                      <a:pt x="1012" y="787"/>
                    </a:cubicBezTo>
                    <a:cubicBezTo>
                      <a:pt x="921" y="818"/>
                      <a:pt x="812" y="824"/>
                      <a:pt x="721" y="848"/>
                    </a:cubicBezTo>
                    <a:cubicBezTo>
                      <a:pt x="600" y="878"/>
                      <a:pt x="497" y="939"/>
                      <a:pt x="419" y="999"/>
                    </a:cubicBezTo>
                    <a:cubicBezTo>
                      <a:pt x="382" y="1029"/>
                      <a:pt x="352" y="1066"/>
                      <a:pt x="328" y="1102"/>
                    </a:cubicBezTo>
                    <a:cubicBezTo>
                      <a:pt x="328" y="1181"/>
                      <a:pt x="304" y="1266"/>
                      <a:pt x="279" y="1344"/>
                    </a:cubicBezTo>
                    <a:cubicBezTo>
                      <a:pt x="267" y="1362"/>
                      <a:pt x="267" y="1375"/>
                      <a:pt x="261" y="1393"/>
                    </a:cubicBezTo>
                    <a:cubicBezTo>
                      <a:pt x="195" y="1798"/>
                      <a:pt x="1" y="2240"/>
                      <a:pt x="401" y="2640"/>
                    </a:cubicBezTo>
                    <a:cubicBezTo>
                      <a:pt x="740" y="2446"/>
                      <a:pt x="401" y="2083"/>
                      <a:pt x="867" y="1926"/>
                    </a:cubicBezTo>
                    <a:lnTo>
                      <a:pt x="867" y="1926"/>
                    </a:lnTo>
                    <a:cubicBezTo>
                      <a:pt x="933" y="2125"/>
                      <a:pt x="800" y="2325"/>
                      <a:pt x="915" y="2543"/>
                    </a:cubicBezTo>
                    <a:lnTo>
                      <a:pt x="939" y="2610"/>
                    </a:lnTo>
                    <a:cubicBezTo>
                      <a:pt x="1061" y="3027"/>
                      <a:pt x="1012" y="3475"/>
                      <a:pt x="1073" y="3893"/>
                    </a:cubicBezTo>
                    <a:cubicBezTo>
                      <a:pt x="1472" y="3766"/>
                      <a:pt x="939" y="3366"/>
                      <a:pt x="1611" y="3330"/>
                    </a:cubicBezTo>
                    <a:cubicBezTo>
                      <a:pt x="1622" y="3332"/>
                      <a:pt x="1632" y="3333"/>
                      <a:pt x="1641" y="3333"/>
                    </a:cubicBezTo>
                    <a:cubicBezTo>
                      <a:pt x="1660" y="3333"/>
                      <a:pt x="1676" y="3330"/>
                      <a:pt x="1684" y="3330"/>
                    </a:cubicBezTo>
                    <a:cubicBezTo>
                      <a:pt x="1823" y="3288"/>
                      <a:pt x="1654" y="3009"/>
                      <a:pt x="2011" y="3003"/>
                    </a:cubicBezTo>
                    <a:lnTo>
                      <a:pt x="2078" y="3052"/>
                    </a:lnTo>
                    <a:cubicBezTo>
                      <a:pt x="2483" y="3366"/>
                      <a:pt x="2411" y="3814"/>
                      <a:pt x="2683" y="4172"/>
                    </a:cubicBezTo>
                    <a:cubicBezTo>
                      <a:pt x="3016" y="3893"/>
                      <a:pt x="2616" y="3488"/>
                      <a:pt x="3089" y="3197"/>
                    </a:cubicBezTo>
                    <a:cubicBezTo>
                      <a:pt x="3119" y="3197"/>
                      <a:pt x="3149" y="3197"/>
                      <a:pt x="3180" y="3203"/>
                    </a:cubicBezTo>
                    <a:cubicBezTo>
                      <a:pt x="3349" y="3233"/>
                      <a:pt x="3422" y="3360"/>
                      <a:pt x="3549" y="3445"/>
                    </a:cubicBezTo>
                    <a:cubicBezTo>
                      <a:pt x="3585" y="3475"/>
                      <a:pt x="3640" y="3488"/>
                      <a:pt x="3682" y="3512"/>
                    </a:cubicBezTo>
                    <a:cubicBezTo>
                      <a:pt x="3706" y="3518"/>
                      <a:pt x="3737" y="3530"/>
                      <a:pt x="3767" y="3536"/>
                    </a:cubicBezTo>
                    <a:cubicBezTo>
                      <a:pt x="4372" y="3742"/>
                      <a:pt x="3827" y="4178"/>
                      <a:pt x="4306" y="4420"/>
                    </a:cubicBezTo>
                    <a:cubicBezTo>
                      <a:pt x="4487" y="4178"/>
                      <a:pt x="4457" y="3905"/>
                      <a:pt x="4530" y="3651"/>
                    </a:cubicBezTo>
                    <a:cubicBezTo>
                      <a:pt x="4542" y="3627"/>
                      <a:pt x="4548" y="3603"/>
                      <a:pt x="4554" y="3590"/>
                    </a:cubicBezTo>
                    <a:cubicBezTo>
                      <a:pt x="4575" y="3516"/>
                      <a:pt x="4629" y="3414"/>
                      <a:pt x="4682" y="3414"/>
                    </a:cubicBezTo>
                    <a:cubicBezTo>
                      <a:pt x="4690" y="3414"/>
                      <a:pt x="4698" y="3416"/>
                      <a:pt x="4705" y="3421"/>
                    </a:cubicBezTo>
                    <a:cubicBezTo>
                      <a:pt x="4978" y="3421"/>
                      <a:pt x="4978" y="3627"/>
                      <a:pt x="5044" y="3784"/>
                    </a:cubicBezTo>
                    <a:cubicBezTo>
                      <a:pt x="5389" y="3481"/>
                      <a:pt x="5159" y="3076"/>
                      <a:pt x="5420" y="2761"/>
                    </a:cubicBezTo>
                    <a:cubicBezTo>
                      <a:pt x="5432" y="2743"/>
                      <a:pt x="5456" y="2725"/>
                      <a:pt x="5480" y="2700"/>
                    </a:cubicBezTo>
                    <a:cubicBezTo>
                      <a:pt x="5517" y="2664"/>
                      <a:pt x="5583" y="2664"/>
                      <a:pt x="5650" y="2664"/>
                    </a:cubicBezTo>
                    <a:cubicBezTo>
                      <a:pt x="5983" y="2906"/>
                      <a:pt x="5650" y="3270"/>
                      <a:pt x="5983" y="3506"/>
                    </a:cubicBezTo>
                    <a:cubicBezTo>
                      <a:pt x="6128" y="3239"/>
                      <a:pt x="6134" y="2955"/>
                      <a:pt x="6183" y="2670"/>
                    </a:cubicBezTo>
                    <a:cubicBezTo>
                      <a:pt x="6183" y="2652"/>
                      <a:pt x="6189" y="2628"/>
                      <a:pt x="6189" y="2604"/>
                    </a:cubicBezTo>
                    <a:cubicBezTo>
                      <a:pt x="6189" y="2543"/>
                      <a:pt x="6189" y="2422"/>
                      <a:pt x="6255" y="2422"/>
                    </a:cubicBezTo>
                    <a:cubicBezTo>
                      <a:pt x="6272" y="2420"/>
                      <a:pt x="6287" y="2419"/>
                      <a:pt x="6301" y="2419"/>
                    </a:cubicBezTo>
                    <a:cubicBezTo>
                      <a:pt x="6576" y="2419"/>
                      <a:pt x="6347" y="2743"/>
                      <a:pt x="6727" y="2743"/>
                    </a:cubicBezTo>
                    <a:cubicBezTo>
                      <a:pt x="6727" y="2337"/>
                      <a:pt x="6727" y="1938"/>
                      <a:pt x="6455" y="1550"/>
                    </a:cubicBezTo>
                    <a:lnTo>
                      <a:pt x="6407" y="1508"/>
                    </a:lnTo>
                    <a:cubicBezTo>
                      <a:pt x="6364" y="1459"/>
                      <a:pt x="6316" y="1423"/>
                      <a:pt x="6279" y="1381"/>
                    </a:cubicBezTo>
                    <a:cubicBezTo>
                      <a:pt x="6086" y="1126"/>
                      <a:pt x="6237" y="824"/>
                      <a:pt x="6068" y="569"/>
                    </a:cubicBezTo>
                    <a:cubicBezTo>
                      <a:pt x="5922" y="351"/>
                      <a:pt x="5547" y="200"/>
                      <a:pt x="5159" y="200"/>
                    </a:cubicBezTo>
                    <a:cubicBezTo>
                      <a:pt x="5123" y="200"/>
                      <a:pt x="5086" y="201"/>
                      <a:pt x="5048" y="201"/>
                    </a:cubicBezTo>
                    <a:cubicBezTo>
                      <a:pt x="4992" y="201"/>
                      <a:pt x="4935" y="199"/>
                      <a:pt x="4881" y="188"/>
                    </a:cubicBezTo>
                    <a:cubicBezTo>
                      <a:pt x="4760" y="176"/>
                      <a:pt x="4669" y="115"/>
                      <a:pt x="4560" y="79"/>
                    </a:cubicBezTo>
                    <a:cubicBezTo>
                      <a:pt x="4487" y="46"/>
                      <a:pt x="4391" y="24"/>
                      <a:pt x="4282" y="24"/>
                    </a:cubicBezTo>
                    <a:cubicBezTo>
                      <a:pt x="4212" y="24"/>
                      <a:pt x="4136" y="33"/>
                      <a:pt x="4057" y="55"/>
                    </a:cubicBezTo>
                    <a:cubicBezTo>
                      <a:pt x="4011" y="59"/>
                      <a:pt x="3966" y="61"/>
                      <a:pt x="3923" y="61"/>
                    </a:cubicBezTo>
                    <a:cubicBezTo>
                      <a:pt x="3671" y="61"/>
                      <a:pt x="3466" y="1"/>
                      <a:pt x="3236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5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8291" extrusionOk="0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5"/>
              <p:cNvSpPr/>
              <p:nvPr/>
            </p:nvSpPr>
            <p:spPr>
              <a:xfrm>
                <a:off x="1287632" y="1273388"/>
                <a:ext cx="1227374" cy="1342147"/>
              </a:xfrm>
              <a:custGeom>
                <a:avLst/>
                <a:gdLst/>
                <a:ahLst/>
                <a:cxnLst/>
                <a:rect l="l" t="t" r="r" b="b"/>
                <a:pathLst>
                  <a:path w="7582" h="8291" extrusionOk="0">
                    <a:moveTo>
                      <a:pt x="3658" y="1"/>
                    </a:moveTo>
                    <a:cubicBezTo>
                      <a:pt x="3572" y="1"/>
                      <a:pt x="3482" y="13"/>
                      <a:pt x="3385" y="45"/>
                    </a:cubicBezTo>
                    <a:cubicBezTo>
                      <a:pt x="3058" y="148"/>
                      <a:pt x="2798" y="450"/>
                      <a:pt x="2459" y="469"/>
                    </a:cubicBezTo>
                    <a:cubicBezTo>
                      <a:pt x="2451" y="469"/>
                      <a:pt x="2444" y="469"/>
                      <a:pt x="2436" y="469"/>
                    </a:cubicBezTo>
                    <a:cubicBezTo>
                      <a:pt x="2325" y="469"/>
                      <a:pt x="2218" y="438"/>
                      <a:pt x="2109" y="438"/>
                    </a:cubicBezTo>
                    <a:cubicBezTo>
                      <a:pt x="2082" y="438"/>
                      <a:pt x="2056" y="440"/>
                      <a:pt x="2029" y="444"/>
                    </a:cubicBezTo>
                    <a:cubicBezTo>
                      <a:pt x="1799" y="481"/>
                      <a:pt x="1648" y="711"/>
                      <a:pt x="1551" y="911"/>
                    </a:cubicBezTo>
                    <a:cubicBezTo>
                      <a:pt x="1454" y="1123"/>
                      <a:pt x="1357" y="1353"/>
                      <a:pt x="1151" y="1468"/>
                    </a:cubicBezTo>
                    <a:cubicBezTo>
                      <a:pt x="1054" y="1516"/>
                      <a:pt x="933" y="1540"/>
                      <a:pt x="824" y="1589"/>
                    </a:cubicBezTo>
                    <a:cubicBezTo>
                      <a:pt x="691" y="1649"/>
                      <a:pt x="576" y="1752"/>
                      <a:pt x="485" y="1873"/>
                    </a:cubicBezTo>
                    <a:cubicBezTo>
                      <a:pt x="437" y="1934"/>
                      <a:pt x="407" y="2000"/>
                      <a:pt x="376" y="2079"/>
                    </a:cubicBezTo>
                    <a:cubicBezTo>
                      <a:pt x="376" y="2224"/>
                      <a:pt x="346" y="2376"/>
                      <a:pt x="316" y="2533"/>
                    </a:cubicBezTo>
                    <a:cubicBezTo>
                      <a:pt x="310" y="2563"/>
                      <a:pt x="304" y="2594"/>
                      <a:pt x="304" y="2618"/>
                    </a:cubicBezTo>
                    <a:cubicBezTo>
                      <a:pt x="225" y="3387"/>
                      <a:pt x="1" y="4222"/>
                      <a:pt x="455" y="4979"/>
                    </a:cubicBezTo>
                    <a:cubicBezTo>
                      <a:pt x="830" y="4598"/>
                      <a:pt x="455" y="3920"/>
                      <a:pt x="982" y="3617"/>
                    </a:cubicBezTo>
                    <a:lnTo>
                      <a:pt x="982" y="3617"/>
                    </a:lnTo>
                    <a:cubicBezTo>
                      <a:pt x="1060" y="3992"/>
                      <a:pt x="909" y="4374"/>
                      <a:pt x="1036" y="4779"/>
                    </a:cubicBezTo>
                    <a:cubicBezTo>
                      <a:pt x="1042" y="4816"/>
                      <a:pt x="1054" y="4864"/>
                      <a:pt x="1060" y="4900"/>
                    </a:cubicBezTo>
                    <a:cubicBezTo>
                      <a:pt x="1194" y="5694"/>
                      <a:pt x="1151" y="6535"/>
                      <a:pt x="1212" y="7316"/>
                    </a:cubicBezTo>
                    <a:cubicBezTo>
                      <a:pt x="1666" y="7086"/>
                      <a:pt x="1060" y="6329"/>
                      <a:pt x="1817" y="6257"/>
                    </a:cubicBezTo>
                    <a:cubicBezTo>
                      <a:pt x="1832" y="6259"/>
                      <a:pt x="1846" y="6261"/>
                      <a:pt x="1859" y="6261"/>
                    </a:cubicBezTo>
                    <a:cubicBezTo>
                      <a:pt x="1878" y="6261"/>
                      <a:pt x="1894" y="6258"/>
                      <a:pt x="1908" y="6251"/>
                    </a:cubicBezTo>
                    <a:cubicBezTo>
                      <a:pt x="2059" y="6166"/>
                      <a:pt x="1878" y="5645"/>
                      <a:pt x="2271" y="5633"/>
                    </a:cubicBezTo>
                    <a:cubicBezTo>
                      <a:pt x="2302" y="5657"/>
                      <a:pt x="2326" y="5694"/>
                      <a:pt x="2356" y="5724"/>
                    </a:cubicBezTo>
                    <a:cubicBezTo>
                      <a:pt x="2810" y="6329"/>
                      <a:pt x="2732" y="7165"/>
                      <a:pt x="3034" y="7843"/>
                    </a:cubicBezTo>
                    <a:cubicBezTo>
                      <a:pt x="3416" y="7316"/>
                      <a:pt x="2962" y="6559"/>
                      <a:pt x="3488" y="5996"/>
                    </a:cubicBezTo>
                    <a:cubicBezTo>
                      <a:pt x="3519" y="5996"/>
                      <a:pt x="3555" y="6008"/>
                      <a:pt x="3585" y="6014"/>
                    </a:cubicBezTo>
                    <a:cubicBezTo>
                      <a:pt x="3785" y="6075"/>
                      <a:pt x="3858" y="6311"/>
                      <a:pt x="4003" y="6462"/>
                    </a:cubicBezTo>
                    <a:cubicBezTo>
                      <a:pt x="4051" y="6511"/>
                      <a:pt x="4100" y="6553"/>
                      <a:pt x="4160" y="6584"/>
                    </a:cubicBezTo>
                    <a:cubicBezTo>
                      <a:pt x="4191" y="6596"/>
                      <a:pt x="4221" y="6614"/>
                      <a:pt x="4251" y="6620"/>
                    </a:cubicBezTo>
                    <a:cubicBezTo>
                      <a:pt x="4929" y="7007"/>
                      <a:pt x="4324" y="7837"/>
                      <a:pt x="4851" y="8291"/>
                    </a:cubicBezTo>
                    <a:cubicBezTo>
                      <a:pt x="5056" y="7837"/>
                      <a:pt x="5020" y="7316"/>
                      <a:pt x="5111" y="6832"/>
                    </a:cubicBezTo>
                    <a:cubicBezTo>
                      <a:pt x="5117" y="6795"/>
                      <a:pt x="5123" y="6747"/>
                      <a:pt x="5129" y="6711"/>
                    </a:cubicBezTo>
                    <a:cubicBezTo>
                      <a:pt x="5150" y="6575"/>
                      <a:pt x="5211" y="6386"/>
                      <a:pt x="5274" y="6386"/>
                    </a:cubicBezTo>
                    <a:cubicBezTo>
                      <a:pt x="5284" y="6386"/>
                      <a:pt x="5294" y="6391"/>
                      <a:pt x="5305" y="6402"/>
                    </a:cubicBezTo>
                    <a:cubicBezTo>
                      <a:pt x="5607" y="6402"/>
                      <a:pt x="5607" y="6777"/>
                      <a:pt x="5686" y="7080"/>
                    </a:cubicBezTo>
                    <a:cubicBezTo>
                      <a:pt x="6061" y="6511"/>
                      <a:pt x="5813" y="5736"/>
                      <a:pt x="6098" y="5143"/>
                    </a:cubicBezTo>
                    <a:cubicBezTo>
                      <a:pt x="6122" y="5106"/>
                      <a:pt x="6140" y="5070"/>
                      <a:pt x="6170" y="5028"/>
                    </a:cubicBezTo>
                    <a:cubicBezTo>
                      <a:pt x="6213" y="4955"/>
                      <a:pt x="6291" y="4955"/>
                      <a:pt x="6364" y="4955"/>
                    </a:cubicBezTo>
                    <a:cubicBezTo>
                      <a:pt x="6746" y="5409"/>
                      <a:pt x="6364" y="6087"/>
                      <a:pt x="6746" y="6541"/>
                    </a:cubicBezTo>
                    <a:cubicBezTo>
                      <a:pt x="6909" y="6051"/>
                      <a:pt x="6915" y="5506"/>
                      <a:pt x="6964" y="4979"/>
                    </a:cubicBezTo>
                    <a:cubicBezTo>
                      <a:pt x="6964" y="4931"/>
                      <a:pt x="6970" y="4888"/>
                      <a:pt x="6976" y="4846"/>
                    </a:cubicBezTo>
                    <a:cubicBezTo>
                      <a:pt x="6976" y="4725"/>
                      <a:pt x="6976" y="4501"/>
                      <a:pt x="7054" y="4501"/>
                    </a:cubicBezTo>
                    <a:cubicBezTo>
                      <a:pt x="7075" y="4497"/>
                      <a:pt x="7093" y="4495"/>
                      <a:pt x="7110" y="4495"/>
                    </a:cubicBezTo>
                    <a:cubicBezTo>
                      <a:pt x="7399" y="4495"/>
                      <a:pt x="7152" y="5106"/>
                      <a:pt x="7581" y="5106"/>
                    </a:cubicBezTo>
                    <a:cubicBezTo>
                      <a:pt x="7581" y="4350"/>
                      <a:pt x="7581" y="3593"/>
                      <a:pt x="7272" y="2860"/>
                    </a:cubicBezTo>
                    <a:cubicBezTo>
                      <a:pt x="7260" y="2830"/>
                      <a:pt x="7242" y="2806"/>
                      <a:pt x="7218" y="2775"/>
                    </a:cubicBezTo>
                    <a:cubicBezTo>
                      <a:pt x="7169" y="2691"/>
                      <a:pt x="7121" y="2618"/>
                      <a:pt x="7079" y="2533"/>
                    </a:cubicBezTo>
                    <a:cubicBezTo>
                      <a:pt x="6855" y="2061"/>
                      <a:pt x="7024" y="1486"/>
                      <a:pt x="6836" y="1001"/>
                    </a:cubicBezTo>
                    <a:cubicBezTo>
                      <a:pt x="6673" y="596"/>
                      <a:pt x="6249" y="305"/>
                      <a:pt x="5813" y="305"/>
                    </a:cubicBezTo>
                    <a:cubicBezTo>
                      <a:pt x="5748" y="305"/>
                      <a:pt x="5685" y="312"/>
                      <a:pt x="5621" y="312"/>
                    </a:cubicBezTo>
                    <a:cubicBezTo>
                      <a:pt x="5579" y="312"/>
                      <a:pt x="5536" y="309"/>
                      <a:pt x="5492" y="299"/>
                    </a:cubicBezTo>
                    <a:cubicBezTo>
                      <a:pt x="5359" y="263"/>
                      <a:pt x="5250" y="160"/>
                      <a:pt x="5141" y="87"/>
                    </a:cubicBezTo>
                    <a:cubicBezTo>
                      <a:pt x="5072" y="63"/>
                      <a:pt x="4975" y="37"/>
                      <a:pt x="4861" y="37"/>
                    </a:cubicBezTo>
                    <a:cubicBezTo>
                      <a:pt x="4775" y="37"/>
                      <a:pt x="4679" y="52"/>
                      <a:pt x="4578" y="93"/>
                    </a:cubicBezTo>
                    <a:cubicBezTo>
                      <a:pt x="4522" y="102"/>
                      <a:pt x="4468" y="106"/>
                      <a:pt x="4415" y="106"/>
                    </a:cubicBezTo>
                    <a:cubicBezTo>
                      <a:pt x="4140" y="106"/>
                      <a:pt x="3914" y="1"/>
                      <a:pt x="3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5"/>
              <p:cNvSpPr/>
              <p:nvPr/>
            </p:nvSpPr>
            <p:spPr>
              <a:xfrm>
                <a:off x="1327939" y="1298155"/>
                <a:ext cx="1150805" cy="1120371"/>
              </a:xfrm>
              <a:custGeom>
                <a:avLst/>
                <a:gdLst/>
                <a:ahLst/>
                <a:cxnLst/>
                <a:rect l="l" t="t" r="r" b="b"/>
                <a:pathLst>
                  <a:path w="7109" h="6921" extrusionOk="0">
                    <a:moveTo>
                      <a:pt x="3411" y="0"/>
                    </a:moveTo>
                    <a:cubicBezTo>
                      <a:pt x="3335" y="0"/>
                      <a:pt x="3256" y="9"/>
                      <a:pt x="3173" y="31"/>
                    </a:cubicBezTo>
                    <a:cubicBezTo>
                      <a:pt x="2870" y="116"/>
                      <a:pt x="2628" y="376"/>
                      <a:pt x="2301" y="382"/>
                    </a:cubicBezTo>
                    <a:cubicBezTo>
                      <a:pt x="2292" y="383"/>
                      <a:pt x="2283" y="383"/>
                      <a:pt x="2274" y="383"/>
                    </a:cubicBezTo>
                    <a:cubicBezTo>
                      <a:pt x="2173" y="383"/>
                      <a:pt x="2069" y="360"/>
                      <a:pt x="1971" y="360"/>
                    </a:cubicBezTo>
                    <a:cubicBezTo>
                      <a:pt x="1947" y="360"/>
                      <a:pt x="1924" y="361"/>
                      <a:pt x="1901" y="364"/>
                    </a:cubicBezTo>
                    <a:cubicBezTo>
                      <a:pt x="1689" y="406"/>
                      <a:pt x="1544" y="582"/>
                      <a:pt x="1453" y="758"/>
                    </a:cubicBezTo>
                    <a:cubicBezTo>
                      <a:pt x="1362" y="933"/>
                      <a:pt x="1266" y="1121"/>
                      <a:pt x="1078" y="1224"/>
                    </a:cubicBezTo>
                    <a:cubicBezTo>
                      <a:pt x="975" y="1266"/>
                      <a:pt x="872" y="1284"/>
                      <a:pt x="775" y="1321"/>
                    </a:cubicBezTo>
                    <a:cubicBezTo>
                      <a:pt x="642" y="1375"/>
                      <a:pt x="539" y="1454"/>
                      <a:pt x="454" y="1563"/>
                    </a:cubicBezTo>
                    <a:cubicBezTo>
                      <a:pt x="418" y="1617"/>
                      <a:pt x="382" y="1666"/>
                      <a:pt x="357" y="1726"/>
                    </a:cubicBezTo>
                    <a:cubicBezTo>
                      <a:pt x="357" y="1841"/>
                      <a:pt x="327" y="1981"/>
                      <a:pt x="297" y="2108"/>
                    </a:cubicBezTo>
                    <a:cubicBezTo>
                      <a:pt x="291" y="2138"/>
                      <a:pt x="279" y="2150"/>
                      <a:pt x="279" y="2180"/>
                    </a:cubicBezTo>
                    <a:cubicBezTo>
                      <a:pt x="212" y="2828"/>
                      <a:pt x="0" y="3512"/>
                      <a:pt x="424" y="4142"/>
                    </a:cubicBezTo>
                    <a:cubicBezTo>
                      <a:pt x="781" y="3833"/>
                      <a:pt x="424" y="3264"/>
                      <a:pt x="927" y="3016"/>
                    </a:cubicBezTo>
                    <a:lnTo>
                      <a:pt x="927" y="3016"/>
                    </a:lnTo>
                    <a:cubicBezTo>
                      <a:pt x="993" y="3331"/>
                      <a:pt x="854" y="3646"/>
                      <a:pt x="969" y="3985"/>
                    </a:cubicBezTo>
                    <a:cubicBezTo>
                      <a:pt x="975" y="4021"/>
                      <a:pt x="987" y="4051"/>
                      <a:pt x="993" y="4088"/>
                    </a:cubicBezTo>
                    <a:cubicBezTo>
                      <a:pt x="1120" y="4747"/>
                      <a:pt x="1078" y="5444"/>
                      <a:pt x="1138" y="6098"/>
                    </a:cubicBezTo>
                    <a:cubicBezTo>
                      <a:pt x="1562" y="5904"/>
                      <a:pt x="993" y="5280"/>
                      <a:pt x="1701" y="5220"/>
                    </a:cubicBezTo>
                    <a:cubicBezTo>
                      <a:pt x="1723" y="5223"/>
                      <a:pt x="1738" y="5224"/>
                      <a:pt x="1751" y="5224"/>
                    </a:cubicBezTo>
                    <a:cubicBezTo>
                      <a:pt x="1764" y="5224"/>
                      <a:pt x="1774" y="5223"/>
                      <a:pt x="1786" y="5220"/>
                    </a:cubicBezTo>
                    <a:cubicBezTo>
                      <a:pt x="1932" y="5147"/>
                      <a:pt x="1756" y="4717"/>
                      <a:pt x="2125" y="4711"/>
                    </a:cubicBezTo>
                    <a:cubicBezTo>
                      <a:pt x="2156" y="4729"/>
                      <a:pt x="2180" y="4754"/>
                      <a:pt x="2204" y="4784"/>
                    </a:cubicBezTo>
                    <a:cubicBezTo>
                      <a:pt x="2628" y="5286"/>
                      <a:pt x="2561" y="5977"/>
                      <a:pt x="2840" y="6540"/>
                    </a:cubicBezTo>
                    <a:cubicBezTo>
                      <a:pt x="3197" y="6104"/>
                      <a:pt x="2773" y="5474"/>
                      <a:pt x="3264" y="5008"/>
                    </a:cubicBezTo>
                    <a:cubicBezTo>
                      <a:pt x="3294" y="5008"/>
                      <a:pt x="3324" y="5008"/>
                      <a:pt x="3354" y="5020"/>
                    </a:cubicBezTo>
                    <a:cubicBezTo>
                      <a:pt x="3542" y="5074"/>
                      <a:pt x="3609" y="5262"/>
                      <a:pt x="3748" y="5389"/>
                    </a:cubicBezTo>
                    <a:cubicBezTo>
                      <a:pt x="3790" y="5438"/>
                      <a:pt x="3839" y="5468"/>
                      <a:pt x="3893" y="5498"/>
                    </a:cubicBezTo>
                    <a:cubicBezTo>
                      <a:pt x="3923" y="5510"/>
                      <a:pt x="3942" y="5522"/>
                      <a:pt x="3972" y="5535"/>
                    </a:cubicBezTo>
                    <a:cubicBezTo>
                      <a:pt x="4608" y="5855"/>
                      <a:pt x="4045" y="6552"/>
                      <a:pt x="4541" y="6921"/>
                    </a:cubicBezTo>
                    <a:cubicBezTo>
                      <a:pt x="4729" y="6540"/>
                      <a:pt x="4698" y="6110"/>
                      <a:pt x="4783" y="5710"/>
                    </a:cubicBezTo>
                    <a:cubicBezTo>
                      <a:pt x="4789" y="5680"/>
                      <a:pt x="4801" y="5644"/>
                      <a:pt x="4807" y="5613"/>
                    </a:cubicBezTo>
                    <a:cubicBezTo>
                      <a:pt x="4828" y="5498"/>
                      <a:pt x="4881" y="5341"/>
                      <a:pt x="4942" y="5341"/>
                    </a:cubicBezTo>
                    <a:cubicBezTo>
                      <a:pt x="4952" y="5341"/>
                      <a:pt x="4961" y="5345"/>
                      <a:pt x="4971" y="5353"/>
                    </a:cubicBezTo>
                    <a:cubicBezTo>
                      <a:pt x="5261" y="5353"/>
                      <a:pt x="5261" y="5662"/>
                      <a:pt x="5328" y="5922"/>
                    </a:cubicBezTo>
                    <a:cubicBezTo>
                      <a:pt x="5685" y="5450"/>
                      <a:pt x="5449" y="4802"/>
                      <a:pt x="5722" y="4318"/>
                    </a:cubicBezTo>
                    <a:cubicBezTo>
                      <a:pt x="5740" y="4287"/>
                      <a:pt x="5758" y="4257"/>
                      <a:pt x="5782" y="4227"/>
                    </a:cubicBezTo>
                    <a:cubicBezTo>
                      <a:pt x="5831" y="4166"/>
                      <a:pt x="5897" y="4166"/>
                      <a:pt x="5970" y="4166"/>
                    </a:cubicBezTo>
                    <a:cubicBezTo>
                      <a:pt x="6327" y="4542"/>
                      <a:pt x="5970" y="5111"/>
                      <a:pt x="6327" y="5480"/>
                    </a:cubicBezTo>
                    <a:cubicBezTo>
                      <a:pt x="6484" y="5074"/>
                      <a:pt x="6484" y="4620"/>
                      <a:pt x="6533" y="4178"/>
                    </a:cubicBezTo>
                    <a:cubicBezTo>
                      <a:pt x="6533" y="4142"/>
                      <a:pt x="6539" y="4106"/>
                      <a:pt x="6539" y="4075"/>
                    </a:cubicBezTo>
                    <a:cubicBezTo>
                      <a:pt x="6539" y="3979"/>
                      <a:pt x="6539" y="3785"/>
                      <a:pt x="6606" y="3785"/>
                    </a:cubicBezTo>
                    <a:cubicBezTo>
                      <a:pt x="6624" y="3782"/>
                      <a:pt x="6640" y="3780"/>
                      <a:pt x="6655" y="3780"/>
                    </a:cubicBezTo>
                    <a:cubicBezTo>
                      <a:pt x="6935" y="3780"/>
                      <a:pt x="6694" y="4287"/>
                      <a:pt x="7108" y="4287"/>
                    </a:cubicBezTo>
                    <a:cubicBezTo>
                      <a:pt x="7108" y="3658"/>
                      <a:pt x="7108" y="3028"/>
                      <a:pt x="6817" y="2423"/>
                    </a:cubicBezTo>
                    <a:lnTo>
                      <a:pt x="6775" y="2356"/>
                    </a:lnTo>
                    <a:cubicBezTo>
                      <a:pt x="6727" y="2289"/>
                      <a:pt x="6672" y="2223"/>
                      <a:pt x="6636" y="2150"/>
                    </a:cubicBezTo>
                    <a:cubicBezTo>
                      <a:pt x="6430" y="1757"/>
                      <a:pt x="6593" y="1284"/>
                      <a:pt x="6412" y="879"/>
                    </a:cubicBezTo>
                    <a:cubicBezTo>
                      <a:pt x="6260" y="540"/>
                      <a:pt x="5855" y="304"/>
                      <a:pt x="5449" y="304"/>
                    </a:cubicBezTo>
                    <a:cubicBezTo>
                      <a:pt x="5391" y="304"/>
                      <a:pt x="5329" y="310"/>
                      <a:pt x="5268" y="310"/>
                    </a:cubicBezTo>
                    <a:cubicBezTo>
                      <a:pt x="5228" y="310"/>
                      <a:pt x="5189" y="307"/>
                      <a:pt x="5152" y="297"/>
                    </a:cubicBezTo>
                    <a:cubicBezTo>
                      <a:pt x="5025" y="267"/>
                      <a:pt x="4928" y="182"/>
                      <a:pt x="4820" y="122"/>
                    </a:cubicBezTo>
                    <a:cubicBezTo>
                      <a:pt x="4752" y="82"/>
                      <a:pt x="4636" y="39"/>
                      <a:pt x="4505" y="39"/>
                    </a:cubicBezTo>
                    <a:cubicBezTo>
                      <a:pt x="4437" y="39"/>
                      <a:pt x="4365" y="51"/>
                      <a:pt x="4293" y="80"/>
                    </a:cubicBezTo>
                    <a:cubicBezTo>
                      <a:pt x="4239" y="87"/>
                      <a:pt x="4188" y="90"/>
                      <a:pt x="4138" y="90"/>
                    </a:cubicBezTo>
                    <a:cubicBezTo>
                      <a:pt x="3875" y="90"/>
                      <a:pt x="3657" y="0"/>
                      <a:pt x="3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1" name="Google Shape;1511;p45"/>
            <p:cNvSpPr/>
            <p:nvPr/>
          </p:nvSpPr>
          <p:spPr>
            <a:xfrm>
              <a:off x="288275" y="4434775"/>
              <a:ext cx="1041200" cy="903400"/>
            </a:xfrm>
            <a:custGeom>
              <a:avLst/>
              <a:gdLst/>
              <a:ahLst/>
              <a:cxnLst/>
              <a:rect l="l" t="t" r="r" b="b"/>
              <a:pathLst>
                <a:path w="41648" h="36136" extrusionOk="0">
                  <a:moveTo>
                    <a:pt x="22349" y="3911"/>
                  </a:moveTo>
                  <a:lnTo>
                    <a:pt x="41648" y="36136"/>
                  </a:lnTo>
                  <a:lnTo>
                    <a:pt x="0" y="35026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116B9AC-E2B3-4011-B60C-7A9B235A9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4765495" y="1744793"/>
            <a:ext cx="3669599" cy="2900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 POSSIBLE ALTERNATIVE</a:t>
            </a:r>
          </a:p>
        </p:txBody>
      </p:sp>
      <p:pic>
        <p:nvPicPr>
          <p:cNvPr id="3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DAEF82F-9DC5-4D20-B4EB-8A0EA5F17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0" t="2286" r="7911" b="12957"/>
          <a:stretch/>
        </p:blipFill>
        <p:spPr>
          <a:xfrm>
            <a:off x="378619" y="207169"/>
            <a:ext cx="3721897" cy="47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09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DOABLE BUT LIMITS USER FREEDOM</a:t>
            </a:r>
          </a:p>
        </p:txBody>
      </p:sp>
      <p:sp>
        <p:nvSpPr>
          <p:cNvPr id="1517" name="Google Shape;1517;p46"/>
          <p:cNvSpPr txBox="1">
            <a:spLocks noGrp="1"/>
          </p:cNvSpPr>
          <p:nvPr>
            <p:ph type="subTitle" idx="3"/>
          </p:nvPr>
        </p:nvSpPr>
        <p:spPr>
          <a:xfrm>
            <a:off x="1290750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dirty="0"/>
              <a:t>Occlusion issues would be avoided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" dirty="0"/>
              <a:t>Still shocks users with the size of the foot</a:t>
            </a:r>
          </a:p>
          <a:p>
            <a:pPr marL="285750" indent="-285750" algn="l">
              <a:buFont typeface="Arial"/>
              <a:buChar char="•"/>
            </a:pPr>
            <a:r>
              <a:rPr lang="en" dirty="0"/>
              <a:t>Looks good from far away and higher surfaces</a:t>
            </a:r>
          </a:p>
        </p:txBody>
      </p:sp>
      <p:sp>
        <p:nvSpPr>
          <p:cNvPr id="1519" name="Google Shape;1519;p46"/>
          <p:cNvSpPr txBox="1">
            <a:spLocks noGrp="1"/>
          </p:cNvSpPr>
          <p:nvPr>
            <p:ph type="subTitle" idx="1"/>
          </p:nvPr>
        </p:nvSpPr>
        <p:spPr>
          <a:xfrm>
            <a:off x="1290750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</a:p>
        </p:txBody>
      </p:sp>
      <p:sp>
        <p:nvSpPr>
          <p:cNvPr id="1520" name="Google Shape;1520;p46"/>
          <p:cNvSpPr txBox="1">
            <a:spLocks noGrp="1"/>
          </p:cNvSpPr>
          <p:nvPr>
            <p:ph type="subTitle" idx="2"/>
          </p:nvPr>
        </p:nvSpPr>
        <p:spPr>
          <a:xfrm>
            <a:off x="4945625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</a:p>
        </p:txBody>
      </p:sp>
      <p:grpSp>
        <p:nvGrpSpPr>
          <p:cNvPr id="1521" name="Google Shape;1521;p46"/>
          <p:cNvGrpSpPr/>
          <p:nvPr/>
        </p:nvGrpSpPr>
        <p:grpSpPr>
          <a:xfrm>
            <a:off x="2384100" y="1411050"/>
            <a:ext cx="816097" cy="881312"/>
            <a:chOff x="2384100" y="1306375"/>
            <a:chExt cx="816097" cy="881312"/>
          </a:xfrm>
        </p:grpSpPr>
        <p:sp>
          <p:nvSpPr>
            <p:cNvPr id="1522" name="Google Shape;1522;p46"/>
            <p:cNvSpPr/>
            <p:nvPr/>
          </p:nvSpPr>
          <p:spPr>
            <a:xfrm>
              <a:off x="2641012" y="1306375"/>
              <a:ext cx="134087" cy="255915"/>
            </a:xfrm>
            <a:custGeom>
              <a:avLst/>
              <a:gdLst/>
              <a:ahLst/>
              <a:cxnLst/>
              <a:rect l="l" t="t" r="r" b="b"/>
              <a:pathLst>
                <a:path w="1738" h="3317" extrusionOk="0">
                  <a:moveTo>
                    <a:pt x="1001" y="1"/>
                  </a:moveTo>
                  <a:cubicBezTo>
                    <a:pt x="842" y="1"/>
                    <a:pt x="668" y="114"/>
                    <a:pt x="497" y="386"/>
                  </a:cubicBezTo>
                  <a:cubicBezTo>
                    <a:pt x="0" y="1174"/>
                    <a:pt x="1326" y="3317"/>
                    <a:pt x="1326" y="3317"/>
                  </a:cubicBezTo>
                  <a:cubicBezTo>
                    <a:pt x="1326" y="3317"/>
                    <a:pt x="1738" y="1676"/>
                    <a:pt x="1617" y="913"/>
                  </a:cubicBezTo>
                  <a:cubicBezTo>
                    <a:pt x="1545" y="406"/>
                    <a:pt x="1301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769005" y="1360150"/>
              <a:ext cx="145428" cy="231612"/>
            </a:xfrm>
            <a:custGeom>
              <a:avLst/>
              <a:gdLst/>
              <a:ahLst/>
              <a:cxnLst/>
              <a:rect l="l" t="t" r="r" b="b"/>
              <a:pathLst>
                <a:path w="1885" h="3002" extrusionOk="0">
                  <a:moveTo>
                    <a:pt x="1352" y="1"/>
                  </a:moveTo>
                  <a:cubicBezTo>
                    <a:pt x="1248" y="1"/>
                    <a:pt x="1124" y="35"/>
                    <a:pt x="981" y="113"/>
                  </a:cubicBezTo>
                  <a:cubicBezTo>
                    <a:pt x="170" y="567"/>
                    <a:pt x="0" y="3001"/>
                    <a:pt x="0" y="3001"/>
                  </a:cubicBezTo>
                  <a:cubicBezTo>
                    <a:pt x="0" y="3001"/>
                    <a:pt x="1259" y="1887"/>
                    <a:pt x="1611" y="1185"/>
                  </a:cubicBezTo>
                  <a:cubicBezTo>
                    <a:pt x="1885" y="613"/>
                    <a:pt x="1791" y="1"/>
                    <a:pt x="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792304" y="1468007"/>
              <a:ext cx="232222" cy="222739"/>
            </a:xfrm>
            <a:custGeom>
              <a:avLst/>
              <a:gdLst/>
              <a:ahLst/>
              <a:cxnLst/>
              <a:rect l="l" t="t" r="r" b="b"/>
              <a:pathLst>
                <a:path w="3010" h="2887" extrusionOk="0">
                  <a:moveTo>
                    <a:pt x="2309" y="0"/>
                  </a:moveTo>
                  <a:cubicBezTo>
                    <a:pt x="2234" y="0"/>
                    <a:pt x="2151" y="9"/>
                    <a:pt x="2059" y="29"/>
                  </a:cubicBezTo>
                  <a:cubicBezTo>
                    <a:pt x="1006" y="253"/>
                    <a:pt x="1" y="2887"/>
                    <a:pt x="1" y="2887"/>
                  </a:cubicBezTo>
                  <a:cubicBezTo>
                    <a:pt x="1" y="2887"/>
                    <a:pt x="1775" y="2088"/>
                    <a:pt x="2398" y="1422"/>
                  </a:cubicBezTo>
                  <a:cubicBezTo>
                    <a:pt x="2951" y="820"/>
                    <a:pt x="3009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815681" y="1579568"/>
              <a:ext cx="354119" cy="189641"/>
            </a:xfrm>
            <a:custGeom>
              <a:avLst/>
              <a:gdLst/>
              <a:ahLst/>
              <a:cxnLst/>
              <a:rect l="l" t="t" r="r" b="b"/>
              <a:pathLst>
                <a:path w="4590" h="2458" extrusionOk="0">
                  <a:moveTo>
                    <a:pt x="3321" y="0"/>
                  </a:moveTo>
                  <a:cubicBezTo>
                    <a:pt x="2035" y="0"/>
                    <a:pt x="1" y="2458"/>
                    <a:pt x="1" y="2458"/>
                  </a:cubicBezTo>
                  <a:cubicBezTo>
                    <a:pt x="1" y="2458"/>
                    <a:pt x="2319" y="2228"/>
                    <a:pt x="3276" y="1707"/>
                  </a:cubicBezTo>
                  <a:cubicBezTo>
                    <a:pt x="4227" y="1193"/>
                    <a:pt x="4590" y="133"/>
                    <a:pt x="3427" y="6"/>
                  </a:cubicBezTo>
                  <a:cubicBezTo>
                    <a:pt x="3393" y="2"/>
                    <a:pt x="3357" y="0"/>
                    <a:pt x="3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2843687" y="1773141"/>
              <a:ext cx="356510" cy="115652"/>
            </a:xfrm>
            <a:custGeom>
              <a:avLst/>
              <a:gdLst/>
              <a:ahLst/>
              <a:cxnLst/>
              <a:rect l="l" t="t" r="r" b="b"/>
              <a:pathLst>
                <a:path w="4621" h="1499" extrusionOk="0">
                  <a:moveTo>
                    <a:pt x="2900" y="0"/>
                  </a:moveTo>
                  <a:cubicBezTo>
                    <a:pt x="1698" y="0"/>
                    <a:pt x="1" y="706"/>
                    <a:pt x="1" y="706"/>
                  </a:cubicBezTo>
                  <a:cubicBezTo>
                    <a:pt x="1" y="706"/>
                    <a:pt x="1944" y="1499"/>
                    <a:pt x="2913" y="1499"/>
                  </a:cubicBezTo>
                  <a:cubicBezTo>
                    <a:pt x="3888" y="1481"/>
                    <a:pt x="4620" y="803"/>
                    <a:pt x="3755" y="203"/>
                  </a:cubicBezTo>
                  <a:cubicBezTo>
                    <a:pt x="3543" y="57"/>
                    <a:pt x="3242" y="0"/>
                    <a:pt x="2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2855876" y="1912090"/>
              <a:ext cx="229753" cy="131545"/>
            </a:xfrm>
            <a:custGeom>
              <a:avLst/>
              <a:gdLst/>
              <a:ahLst/>
              <a:cxnLst/>
              <a:rect l="l" t="t" r="r" b="b"/>
              <a:pathLst>
                <a:path w="2978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42" y="1217"/>
                    <a:pt x="1702" y="1550"/>
                  </a:cubicBezTo>
                  <a:cubicBezTo>
                    <a:pt x="1906" y="1654"/>
                    <a:pt x="2118" y="1705"/>
                    <a:pt x="2302" y="1705"/>
                  </a:cubicBezTo>
                  <a:cubicBezTo>
                    <a:pt x="2709" y="1705"/>
                    <a:pt x="2978" y="1454"/>
                    <a:pt x="2719" y="969"/>
                  </a:cubicBezTo>
                  <a:cubicBezTo>
                    <a:pt x="2295" y="19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501446" y="1435063"/>
              <a:ext cx="231604" cy="165106"/>
            </a:xfrm>
            <a:custGeom>
              <a:avLst/>
              <a:gdLst/>
              <a:ahLst/>
              <a:cxnLst/>
              <a:rect l="l" t="t" r="r" b="b"/>
              <a:pathLst>
                <a:path w="3002" h="2140" extrusionOk="0">
                  <a:moveTo>
                    <a:pt x="777" y="0"/>
                  </a:moveTo>
                  <a:cubicBezTo>
                    <a:pt x="1" y="0"/>
                    <a:pt x="154" y="771"/>
                    <a:pt x="756" y="1231"/>
                  </a:cubicBezTo>
                  <a:cubicBezTo>
                    <a:pt x="1367" y="1709"/>
                    <a:pt x="3002" y="2139"/>
                    <a:pt x="3002" y="2139"/>
                  </a:cubicBezTo>
                  <a:cubicBezTo>
                    <a:pt x="3002" y="2139"/>
                    <a:pt x="1773" y="44"/>
                    <a:pt x="841" y="2"/>
                  </a:cubicBezTo>
                  <a:cubicBezTo>
                    <a:pt x="819" y="1"/>
                    <a:pt x="798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441037" y="1564909"/>
              <a:ext cx="314463" cy="129308"/>
            </a:xfrm>
            <a:custGeom>
              <a:avLst/>
              <a:gdLst/>
              <a:ahLst/>
              <a:cxnLst/>
              <a:rect l="l" t="t" r="r" b="b"/>
              <a:pathLst>
                <a:path w="4076" h="1676" extrusionOk="0">
                  <a:moveTo>
                    <a:pt x="1174" y="1"/>
                  </a:moveTo>
                  <a:cubicBezTo>
                    <a:pt x="1098" y="1"/>
                    <a:pt x="1026" y="9"/>
                    <a:pt x="958" y="26"/>
                  </a:cubicBezTo>
                  <a:cubicBezTo>
                    <a:pt x="1" y="269"/>
                    <a:pt x="425" y="1104"/>
                    <a:pt x="1272" y="1419"/>
                  </a:cubicBezTo>
                  <a:cubicBezTo>
                    <a:pt x="1844" y="1640"/>
                    <a:pt x="2921" y="1675"/>
                    <a:pt x="3561" y="1675"/>
                  </a:cubicBezTo>
                  <a:cubicBezTo>
                    <a:pt x="3869" y="1675"/>
                    <a:pt x="4076" y="1667"/>
                    <a:pt x="4076" y="1667"/>
                  </a:cubicBezTo>
                  <a:cubicBezTo>
                    <a:pt x="4076" y="1667"/>
                    <a:pt x="2261" y="1"/>
                    <a:pt x="1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384100" y="1710417"/>
              <a:ext cx="397091" cy="128073"/>
            </a:xfrm>
            <a:custGeom>
              <a:avLst/>
              <a:gdLst/>
              <a:ahLst/>
              <a:cxnLst/>
              <a:rect l="l" t="t" r="r" b="b"/>
              <a:pathLst>
                <a:path w="5147" h="1660" extrusionOk="0">
                  <a:moveTo>
                    <a:pt x="1848" y="1"/>
                  </a:moveTo>
                  <a:cubicBezTo>
                    <a:pt x="1505" y="1"/>
                    <a:pt x="1202" y="57"/>
                    <a:pt x="981" y="199"/>
                  </a:cubicBezTo>
                  <a:cubicBezTo>
                    <a:pt x="0" y="835"/>
                    <a:pt x="799" y="1622"/>
                    <a:pt x="1877" y="1658"/>
                  </a:cubicBezTo>
                  <a:cubicBezTo>
                    <a:pt x="1904" y="1659"/>
                    <a:pt x="1932" y="1660"/>
                    <a:pt x="1960" y="1660"/>
                  </a:cubicBezTo>
                  <a:cubicBezTo>
                    <a:pt x="3073" y="1660"/>
                    <a:pt x="5147" y="865"/>
                    <a:pt x="5147" y="865"/>
                  </a:cubicBezTo>
                  <a:cubicBezTo>
                    <a:pt x="5147" y="865"/>
                    <a:pt x="3192" y="1"/>
                    <a:pt x="1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2478455" y="1830850"/>
              <a:ext cx="304588" cy="169967"/>
            </a:xfrm>
            <a:custGeom>
              <a:avLst/>
              <a:gdLst/>
              <a:ahLst/>
              <a:cxnLst/>
              <a:rect l="l" t="t" r="r" b="b"/>
              <a:pathLst>
                <a:path w="3948" h="2203" extrusionOk="0">
                  <a:moveTo>
                    <a:pt x="3948" y="0"/>
                  </a:moveTo>
                  <a:cubicBezTo>
                    <a:pt x="3948" y="0"/>
                    <a:pt x="927" y="212"/>
                    <a:pt x="357" y="1229"/>
                  </a:cubicBezTo>
                  <a:cubicBezTo>
                    <a:pt x="0" y="1868"/>
                    <a:pt x="357" y="2203"/>
                    <a:pt x="901" y="2203"/>
                  </a:cubicBezTo>
                  <a:cubicBezTo>
                    <a:pt x="1140" y="2203"/>
                    <a:pt x="1416" y="2138"/>
                    <a:pt x="1683" y="2004"/>
                  </a:cubicBezTo>
                  <a:cubicBezTo>
                    <a:pt x="2561" y="1580"/>
                    <a:pt x="3948" y="0"/>
                    <a:pt x="3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2663000" y="1907924"/>
              <a:ext cx="155072" cy="203605"/>
            </a:xfrm>
            <a:custGeom>
              <a:avLst/>
              <a:gdLst/>
              <a:ahLst/>
              <a:cxnLst/>
              <a:rect l="l" t="t" r="r" b="b"/>
              <a:pathLst>
                <a:path w="2010" h="2639" extrusionOk="0">
                  <a:moveTo>
                    <a:pt x="2010" y="0"/>
                  </a:moveTo>
                  <a:cubicBezTo>
                    <a:pt x="2010" y="0"/>
                    <a:pt x="42" y="1199"/>
                    <a:pt x="12" y="2083"/>
                  </a:cubicBezTo>
                  <a:cubicBezTo>
                    <a:pt x="0" y="2472"/>
                    <a:pt x="171" y="2639"/>
                    <a:pt x="401" y="2639"/>
                  </a:cubicBezTo>
                  <a:cubicBezTo>
                    <a:pt x="643" y="2639"/>
                    <a:pt x="951" y="2454"/>
                    <a:pt x="1180" y="2149"/>
                  </a:cubicBezTo>
                  <a:cubicBezTo>
                    <a:pt x="1628" y="1556"/>
                    <a:pt x="201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507387" y="1400268"/>
              <a:ext cx="564352" cy="787418"/>
            </a:xfrm>
            <a:custGeom>
              <a:avLst/>
              <a:gdLst/>
              <a:ahLst/>
              <a:cxnLst/>
              <a:rect l="l" t="t" r="r" b="b"/>
              <a:pathLst>
                <a:path w="7315" h="10206" extrusionOk="0">
                  <a:moveTo>
                    <a:pt x="2731" y="0"/>
                  </a:moveTo>
                  <a:cubicBezTo>
                    <a:pt x="2728" y="0"/>
                    <a:pt x="2725" y="2"/>
                    <a:pt x="2725" y="5"/>
                  </a:cubicBezTo>
                  <a:cubicBezTo>
                    <a:pt x="2858" y="707"/>
                    <a:pt x="2876" y="1422"/>
                    <a:pt x="3016" y="2118"/>
                  </a:cubicBezTo>
                  <a:cubicBezTo>
                    <a:pt x="3058" y="2342"/>
                    <a:pt x="3101" y="2572"/>
                    <a:pt x="3149" y="2796"/>
                  </a:cubicBezTo>
                  <a:cubicBezTo>
                    <a:pt x="2907" y="2524"/>
                    <a:pt x="2671" y="2257"/>
                    <a:pt x="2344" y="2070"/>
                  </a:cubicBezTo>
                  <a:cubicBezTo>
                    <a:pt x="1914" y="1821"/>
                    <a:pt x="1490" y="1555"/>
                    <a:pt x="1072" y="1276"/>
                  </a:cubicBezTo>
                  <a:cubicBezTo>
                    <a:pt x="1071" y="1275"/>
                    <a:pt x="1070" y="1275"/>
                    <a:pt x="1069" y="1275"/>
                  </a:cubicBezTo>
                  <a:cubicBezTo>
                    <a:pt x="1066" y="1275"/>
                    <a:pt x="1066" y="1282"/>
                    <a:pt x="1066" y="1282"/>
                  </a:cubicBezTo>
                  <a:cubicBezTo>
                    <a:pt x="1460" y="1555"/>
                    <a:pt x="1847" y="1821"/>
                    <a:pt x="2253" y="2070"/>
                  </a:cubicBezTo>
                  <a:cubicBezTo>
                    <a:pt x="2622" y="2300"/>
                    <a:pt x="2889" y="2614"/>
                    <a:pt x="3167" y="2941"/>
                  </a:cubicBezTo>
                  <a:cubicBezTo>
                    <a:pt x="3228" y="3220"/>
                    <a:pt x="3288" y="3498"/>
                    <a:pt x="3367" y="3783"/>
                  </a:cubicBezTo>
                  <a:cubicBezTo>
                    <a:pt x="3258" y="3722"/>
                    <a:pt x="3149" y="3680"/>
                    <a:pt x="3034" y="3638"/>
                  </a:cubicBezTo>
                  <a:cubicBezTo>
                    <a:pt x="2743" y="3541"/>
                    <a:pt x="2459" y="3438"/>
                    <a:pt x="2168" y="3347"/>
                  </a:cubicBezTo>
                  <a:cubicBezTo>
                    <a:pt x="1623" y="3178"/>
                    <a:pt x="1060" y="3038"/>
                    <a:pt x="552" y="2766"/>
                  </a:cubicBezTo>
                  <a:cubicBezTo>
                    <a:pt x="546" y="2766"/>
                    <a:pt x="533" y="2772"/>
                    <a:pt x="546" y="2772"/>
                  </a:cubicBezTo>
                  <a:cubicBezTo>
                    <a:pt x="957" y="3038"/>
                    <a:pt x="1442" y="3159"/>
                    <a:pt x="1908" y="3317"/>
                  </a:cubicBezTo>
                  <a:cubicBezTo>
                    <a:pt x="2162" y="3408"/>
                    <a:pt x="2422" y="3510"/>
                    <a:pt x="2677" y="3607"/>
                  </a:cubicBezTo>
                  <a:cubicBezTo>
                    <a:pt x="2913" y="3698"/>
                    <a:pt x="3197" y="3765"/>
                    <a:pt x="3403" y="3922"/>
                  </a:cubicBezTo>
                  <a:cubicBezTo>
                    <a:pt x="3488" y="4249"/>
                    <a:pt x="3573" y="4570"/>
                    <a:pt x="3664" y="4885"/>
                  </a:cubicBezTo>
                  <a:cubicBezTo>
                    <a:pt x="3383" y="4779"/>
                    <a:pt x="3080" y="4751"/>
                    <a:pt x="2774" y="4751"/>
                  </a:cubicBezTo>
                  <a:cubicBezTo>
                    <a:pt x="2517" y="4751"/>
                    <a:pt x="2259" y="4771"/>
                    <a:pt x="2011" y="4782"/>
                  </a:cubicBezTo>
                  <a:cubicBezTo>
                    <a:pt x="1579" y="4794"/>
                    <a:pt x="1147" y="4831"/>
                    <a:pt x="716" y="4831"/>
                  </a:cubicBezTo>
                  <a:cubicBezTo>
                    <a:pt x="481" y="4831"/>
                    <a:pt x="247" y="4820"/>
                    <a:pt x="13" y="4788"/>
                  </a:cubicBezTo>
                  <a:cubicBezTo>
                    <a:pt x="1" y="4788"/>
                    <a:pt x="1" y="4812"/>
                    <a:pt x="13" y="4818"/>
                  </a:cubicBezTo>
                  <a:cubicBezTo>
                    <a:pt x="277" y="4863"/>
                    <a:pt x="541" y="4876"/>
                    <a:pt x="805" y="4876"/>
                  </a:cubicBezTo>
                  <a:cubicBezTo>
                    <a:pt x="1147" y="4876"/>
                    <a:pt x="1490" y="4855"/>
                    <a:pt x="1835" y="4855"/>
                  </a:cubicBezTo>
                  <a:cubicBezTo>
                    <a:pt x="2132" y="4855"/>
                    <a:pt x="2422" y="4861"/>
                    <a:pt x="2713" y="4873"/>
                  </a:cubicBezTo>
                  <a:cubicBezTo>
                    <a:pt x="3064" y="4885"/>
                    <a:pt x="3379" y="4891"/>
                    <a:pt x="3706" y="5054"/>
                  </a:cubicBezTo>
                  <a:lnTo>
                    <a:pt x="3712" y="5054"/>
                  </a:lnTo>
                  <a:cubicBezTo>
                    <a:pt x="3748" y="5194"/>
                    <a:pt x="3791" y="5333"/>
                    <a:pt x="3833" y="5478"/>
                  </a:cubicBezTo>
                  <a:cubicBezTo>
                    <a:pt x="3784" y="5465"/>
                    <a:pt x="3734" y="5459"/>
                    <a:pt x="3684" y="5459"/>
                  </a:cubicBezTo>
                  <a:cubicBezTo>
                    <a:pt x="3334" y="5459"/>
                    <a:pt x="2971" y="5747"/>
                    <a:pt x="2701" y="5932"/>
                  </a:cubicBezTo>
                  <a:cubicBezTo>
                    <a:pt x="2162" y="6302"/>
                    <a:pt x="1617" y="6689"/>
                    <a:pt x="1018" y="6949"/>
                  </a:cubicBezTo>
                  <a:cubicBezTo>
                    <a:pt x="1526" y="6737"/>
                    <a:pt x="1987" y="6465"/>
                    <a:pt x="2459" y="6174"/>
                  </a:cubicBezTo>
                  <a:cubicBezTo>
                    <a:pt x="2677" y="6035"/>
                    <a:pt x="2901" y="5908"/>
                    <a:pt x="3131" y="5781"/>
                  </a:cubicBezTo>
                  <a:cubicBezTo>
                    <a:pt x="3312" y="5679"/>
                    <a:pt x="3488" y="5590"/>
                    <a:pt x="3668" y="5590"/>
                  </a:cubicBezTo>
                  <a:cubicBezTo>
                    <a:pt x="3734" y="5590"/>
                    <a:pt x="3801" y="5602"/>
                    <a:pt x="3869" y="5630"/>
                  </a:cubicBezTo>
                  <a:cubicBezTo>
                    <a:pt x="3894" y="5720"/>
                    <a:pt x="3924" y="5817"/>
                    <a:pt x="3948" y="5908"/>
                  </a:cubicBezTo>
                  <a:cubicBezTo>
                    <a:pt x="4009" y="6114"/>
                    <a:pt x="4063" y="6308"/>
                    <a:pt x="4112" y="6513"/>
                  </a:cubicBezTo>
                  <a:cubicBezTo>
                    <a:pt x="3888" y="6574"/>
                    <a:pt x="3694" y="6931"/>
                    <a:pt x="3591" y="7089"/>
                  </a:cubicBezTo>
                  <a:cubicBezTo>
                    <a:pt x="3294" y="7555"/>
                    <a:pt x="3040" y="8051"/>
                    <a:pt x="2659" y="8457"/>
                  </a:cubicBezTo>
                  <a:cubicBezTo>
                    <a:pt x="2654" y="8470"/>
                    <a:pt x="2662" y="8480"/>
                    <a:pt x="2670" y="8480"/>
                  </a:cubicBezTo>
                  <a:cubicBezTo>
                    <a:pt x="2672" y="8480"/>
                    <a:pt x="2675" y="8478"/>
                    <a:pt x="2677" y="8475"/>
                  </a:cubicBezTo>
                  <a:cubicBezTo>
                    <a:pt x="2955" y="8209"/>
                    <a:pt x="3173" y="7906"/>
                    <a:pt x="3391" y="7585"/>
                  </a:cubicBezTo>
                  <a:cubicBezTo>
                    <a:pt x="3500" y="7422"/>
                    <a:pt x="3609" y="7246"/>
                    <a:pt x="3724" y="7083"/>
                  </a:cubicBezTo>
                  <a:cubicBezTo>
                    <a:pt x="3827" y="6931"/>
                    <a:pt x="3954" y="6677"/>
                    <a:pt x="4148" y="6641"/>
                  </a:cubicBezTo>
                  <a:cubicBezTo>
                    <a:pt x="4263" y="7101"/>
                    <a:pt x="4390" y="7567"/>
                    <a:pt x="4487" y="8033"/>
                  </a:cubicBezTo>
                  <a:cubicBezTo>
                    <a:pt x="4554" y="8384"/>
                    <a:pt x="4620" y="8729"/>
                    <a:pt x="4669" y="9081"/>
                  </a:cubicBezTo>
                  <a:cubicBezTo>
                    <a:pt x="4711" y="9426"/>
                    <a:pt x="4675" y="9825"/>
                    <a:pt x="4820" y="10152"/>
                  </a:cubicBezTo>
                  <a:cubicBezTo>
                    <a:pt x="4836" y="10190"/>
                    <a:pt x="4869" y="10206"/>
                    <a:pt x="4902" y="10206"/>
                  </a:cubicBezTo>
                  <a:cubicBezTo>
                    <a:pt x="4945" y="10206"/>
                    <a:pt x="4988" y="10180"/>
                    <a:pt x="5002" y="10140"/>
                  </a:cubicBezTo>
                  <a:cubicBezTo>
                    <a:pt x="5092" y="9849"/>
                    <a:pt x="5002" y="9486"/>
                    <a:pt x="4965" y="9190"/>
                  </a:cubicBezTo>
                  <a:cubicBezTo>
                    <a:pt x="4917" y="8820"/>
                    <a:pt x="4850" y="8457"/>
                    <a:pt x="4772" y="8088"/>
                  </a:cubicBezTo>
                  <a:cubicBezTo>
                    <a:pt x="4669" y="7597"/>
                    <a:pt x="4541" y="7113"/>
                    <a:pt x="4402" y="6629"/>
                  </a:cubicBezTo>
                  <a:lnTo>
                    <a:pt x="4402" y="6629"/>
                  </a:lnTo>
                  <a:cubicBezTo>
                    <a:pt x="4560" y="6641"/>
                    <a:pt x="4765" y="6816"/>
                    <a:pt x="4881" y="6883"/>
                  </a:cubicBezTo>
                  <a:cubicBezTo>
                    <a:pt x="5026" y="6974"/>
                    <a:pt x="5177" y="7064"/>
                    <a:pt x="5329" y="7143"/>
                  </a:cubicBezTo>
                  <a:cubicBezTo>
                    <a:pt x="5619" y="7294"/>
                    <a:pt x="5922" y="7428"/>
                    <a:pt x="6237" y="7543"/>
                  </a:cubicBezTo>
                  <a:cubicBezTo>
                    <a:pt x="6238" y="7543"/>
                    <a:pt x="6239" y="7544"/>
                    <a:pt x="6240" y="7544"/>
                  </a:cubicBezTo>
                  <a:cubicBezTo>
                    <a:pt x="6250" y="7544"/>
                    <a:pt x="6254" y="7524"/>
                    <a:pt x="6243" y="7519"/>
                  </a:cubicBezTo>
                  <a:cubicBezTo>
                    <a:pt x="5789" y="7337"/>
                    <a:pt x="5377" y="7070"/>
                    <a:pt x="4971" y="6810"/>
                  </a:cubicBezTo>
                  <a:cubicBezTo>
                    <a:pt x="4858" y="6738"/>
                    <a:pt x="4578" y="6489"/>
                    <a:pt x="4373" y="6489"/>
                  </a:cubicBezTo>
                  <a:cubicBezTo>
                    <a:pt x="4371" y="6489"/>
                    <a:pt x="4368" y="6489"/>
                    <a:pt x="4366" y="6489"/>
                  </a:cubicBezTo>
                  <a:cubicBezTo>
                    <a:pt x="4311" y="6296"/>
                    <a:pt x="4251" y="6102"/>
                    <a:pt x="4190" y="5908"/>
                  </a:cubicBezTo>
                  <a:cubicBezTo>
                    <a:pt x="4160" y="5817"/>
                    <a:pt x="4136" y="5732"/>
                    <a:pt x="4106" y="5642"/>
                  </a:cubicBezTo>
                  <a:cubicBezTo>
                    <a:pt x="4330" y="5545"/>
                    <a:pt x="4565" y="5518"/>
                    <a:pt x="4803" y="5518"/>
                  </a:cubicBezTo>
                  <a:cubicBezTo>
                    <a:pt x="5105" y="5518"/>
                    <a:pt x="5412" y="5562"/>
                    <a:pt x="5710" y="5569"/>
                  </a:cubicBezTo>
                  <a:cubicBezTo>
                    <a:pt x="6243" y="5569"/>
                    <a:pt x="6769" y="5460"/>
                    <a:pt x="7302" y="5430"/>
                  </a:cubicBezTo>
                  <a:cubicBezTo>
                    <a:pt x="7314" y="5430"/>
                    <a:pt x="7314" y="5418"/>
                    <a:pt x="7302" y="5418"/>
                  </a:cubicBezTo>
                  <a:cubicBezTo>
                    <a:pt x="7270" y="5417"/>
                    <a:pt x="7237" y="5416"/>
                    <a:pt x="7204" y="5416"/>
                  </a:cubicBezTo>
                  <a:cubicBezTo>
                    <a:pt x="6750" y="5416"/>
                    <a:pt x="6305" y="5507"/>
                    <a:pt x="5860" y="5507"/>
                  </a:cubicBezTo>
                  <a:cubicBezTo>
                    <a:pt x="5757" y="5507"/>
                    <a:pt x="5655" y="5502"/>
                    <a:pt x="5553" y="5490"/>
                  </a:cubicBezTo>
                  <a:cubicBezTo>
                    <a:pt x="5273" y="5456"/>
                    <a:pt x="4991" y="5411"/>
                    <a:pt x="4710" y="5411"/>
                  </a:cubicBezTo>
                  <a:cubicBezTo>
                    <a:pt x="4492" y="5411"/>
                    <a:pt x="4275" y="5438"/>
                    <a:pt x="4063" y="5521"/>
                  </a:cubicBezTo>
                  <a:cubicBezTo>
                    <a:pt x="3997" y="5303"/>
                    <a:pt x="3924" y="5091"/>
                    <a:pt x="3857" y="4873"/>
                  </a:cubicBezTo>
                  <a:cubicBezTo>
                    <a:pt x="4227" y="4455"/>
                    <a:pt x="4826" y="4207"/>
                    <a:pt x="5329" y="3983"/>
                  </a:cubicBezTo>
                  <a:cubicBezTo>
                    <a:pt x="5892" y="3759"/>
                    <a:pt x="6449" y="3468"/>
                    <a:pt x="6939" y="3099"/>
                  </a:cubicBezTo>
                  <a:cubicBezTo>
                    <a:pt x="6945" y="3093"/>
                    <a:pt x="6939" y="3087"/>
                    <a:pt x="6933" y="3087"/>
                  </a:cubicBezTo>
                  <a:cubicBezTo>
                    <a:pt x="6340" y="3438"/>
                    <a:pt x="5740" y="3753"/>
                    <a:pt x="5117" y="4031"/>
                  </a:cubicBezTo>
                  <a:cubicBezTo>
                    <a:pt x="4820" y="4164"/>
                    <a:pt x="4523" y="4316"/>
                    <a:pt x="4245" y="4485"/>
                  </a:cubicBezTo>
                  <a:cubicBezTo>
                    <a:pt x="4099" y="4576"/>
                    <a:pt x="3954" y="4667"/>
                    <a:pt x="3833" y="4788"/>
                  </a:cubicBezTo>
                  <a:cubicBezTo>
                    <a:pt x="3754" y="4528"/>
                    <a:pt x="3676" y="4273"/>
                    <a:pt x="3591" y="4025"/>
                  </a:cubicBezTo>
                  <a:cubicBezTo>
                    <a:pt x="3827" y="3498"/>
                    <a:pt x="4239" y="3117"/>
                    <a:pt x="4656" y="2742"/>
                  </a:cubicBezTo>
                  <a:cubicBezTo>
                    <a:pt x="4669" y="2736"/>
                    <a:pt x="4669" y="2736"/>
                    <a:pt x="4669" y="2729"/>
                  </a:cubicBezTo>
                  <a:cubicBezTo>
                    <a:pt x="4687" y="2711"/>
                    <a:pt x="4705" y="2699"/>
                    <a:pt x="4717" y="2675"/>
                  </a:cubicBezTo>
                  <a:lnTo>
                    <a:pt x="4753" y="2645"/>
                  </a:lnTo>
                  <a:cubicBezTo>
                    <a:pt x="4759" y="2645"/>
                    <a:pt x="4759" y="2645"/>
                    <a:pt x="4759" y="2639"/>
                  </a:cubicBezTo>
                  <a:cubicBezTo>
                    <a:pt x="5098" y="2306"/>
                    <a:pt x="5425" y="1967"/>
                    <a:pt x="5728" y="1591"/>
                  </a:cubicBezTo>
                  <a:cubicBezTo>
                    <a:pt x="5732" y="1587"/>
                    <a:pt x="5731" y="1583"/>
                    <a:pt x="5725" y="1583"/>
                  </a:cubicBezTo>
                  <a:cubicBezTo>
                    <a:pt x="5723" y="1583"/>
                    <a:pt x="5720" y="1583"/>
                    <a:pt x="5716" y="1585"/>
                  </a:cubicBezTo>
                  <a:cubicBezTo>
                    <a:pt x="5383" y="1955"/>
                    <a:pt x="5038" y="2312"/>
                    <a:pt x="4675" y="2651"/>
                  </a:cubicBezTo>
                  <a:cubicBezTo>
                    <a:pt x="4669" y="2663"/>
                    <a:pt x="4669" y="2669"/>
                    <a:pt x="4669" y="2675"/>
                  </a:cubicBezTo>
                  <a:cubicBezTo>
                    <a:pt x="4650" y="2675"/>
                    <a:pt x="4644" y="2693"/>
                    <a:pt x="4638" y="2699"/>
                  </a:cubicBezTo>
                  <a:cubicBezTo>
                    <a:pt x="4638" y="2699"/>
                    <a:pt x="4632" y="2699"/>
                    <a:pt x="4632" y="2705"/>
                  </a:cubicBezTo>
                  <a:cubicBezTo>
                    <a:pt x="4227" y="3056"/>
                    <a:pt x="3815" y="3420"/>
                    <a:pt x="3555" y="3886"/>
                  </a:cubicBezTo>
                  <a:cubicBezTo>
                    <a:pt x="3464" y="3601"/>
                    <a:pt x="3379" y="3305"/>
                    <a:pt x="3306" y="3014"/>
                  </a:cubicBezTo>
                  <a:cubicBezTo>
                    <a:pt x="3349" y="2620"/>
                    <a:pt x="3549" y="2275"/>
                    <a:pt x="3754" y="1936"/>
                  </a:cubicBezTo>
                  <a:cubicBezTo>
                    <a:pt x="3997" y="1525"/>
                    <a:pt x="4208" y="1107"/>
                    <a:pt x="4408" y="683"/>
                  </a:cubicBezTo>
                  <a:cubicBezTo>
                    <a:pt x="4408" y="677"/>
                    <a:pt x="4402" y="677"/>
                    <a:pt x="4402" y="677"/>
                  </a:cubicBezTo>
                  <a:cubicBezTo>
                    <a:pt x="4166" y="1137"/>
                    <a:pt x="3888" y="1579"/>
                    <a:pt x="3621" y="2027"/>
                  </a:cubicBezTo>
                  <a:cubicBezTo>
                    <a:pt x="3470" y="2281"/>
                    <a:pt x="3331" y="2548"/>
                    <a:pt x="3258" y="2832"/>
                  </a:cubicBezTo>
                  <a:cubicBezTo>
                    <a:pt x="3155" y="2421"/>
                    <a:pt x="3058" y="2003"/>
                    <a:pt x="2973" y="1573"/>
                  </a:cubicBezTo>
                  <a:cubicBezTo>
                    <a:pt x="2973" y="1561"/>
                    <a:pt x="2967" y="1555"/>
                    <a:pt x="2955" y="1555"/>
                  </a:cubicBezTo>
                  <a:cubicBezTo>
                    <a:pt x="2943" y="1464"/>
                    <a:pt x="2925" y="1373"/>
                    <a:pt x="2919" y="1282"/>
                  </a:cubicBezTo>
                  <a:cubicBezTo>
                    <a:pt x="2864" y="853"/>
                    <a:pt x="2846" y="429"/>
                    <a:pt x="2737" y="5"/>
                  </a:cubicBezTo>
                  <a:cubicBezTo>
                    <a:pt x="2737" y="2"/>
                    <a:pt x="2734" y="0"/>
                    <a:pt x="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46"/>
          <p:cNvGrpSpPr/>
          <p:nvPr/>
        </p:nvGrpSpPr>
        <p:grpSpPr>
          <a:xfrm>
            <a:off x="6126213" y="1411050"/>
            <a:ext cx="546433" cy="881296"/>
            <a:chOff x="6126213" y="1334850"/>
            <a:chExt cx="546433" cy="881296"/>
          </a:xfrm>
        </p:grpSpPr>
        <p:sp>
          <p:nvSpPr>
            <p:cNvPr id="1535" name="Google Shape;1535;p46"/>
            <p:cNvSpPr/>
            <p:nvPr/>
          </p:nvSpPr>
          <p:spPr>
            <a:xfrm>
              <a:off x="6126213" y="1334850"/>
              <a:ext cx="546433" cy="747381"/>
            </a:xfrm>
            <a:custGeom>
              <a:avLst/>
              <a:gdLst/>
              <a:ahLst/>
              <a:cxnLst/>
              <a:rect l="l" t="t" r="r" b="b"/>
              <a:pathLst>
                <a:path w="6945" h="9499" extrusionOk="0">
                  <a:moveTo>
                    <a:pt x="5013" y="0"/>
                  </a:moveTo>
                  <a:cubicBezTo>
                    <a:pt x="5013" y="0"/>
                    <a:pt x="4038" y="424"/>
                    <a:pt x="3009" y="1265"/>
                  </a:cubicBezTo>
                  <a:cubicBezTo>
                    <a:pt x="2767" y="1459"/>
                    <a:pt x="2622" y="1762"/>
                    <a:pt x="2640" y="2083"/>
                  </a:cubicBezTo>
                  <a:lnTo>
                    <a:pt x="2640" y="2089"/>
                  </a:lnTo>
                  <a:cubicBezTo>
                    <a:pt x="2670" y="2767"/>
                    <a:pt x="2906" y="2942"/>
                    <a:pt x="2761" y="3263"/>
                  </a:cubicBezTo>
                  <a:cubicBezTo>
                    <a:pt x="2718" y="3357"/>
                    <a:pt x="2671" y="3395"/>
                    <a:pt x="2629" y="3395"/>
                  </a:cubicBezTo>
                  <a:cubicBezTo>
                    <a:pt x="2527" y="3395"/>
                    <a:pt x="2445" y="3182"/>
                    <a:pt x="2470" y="2991"/>
                  </a:cubicBezTo>
                  <a:cubicBezTo>
                    <a:pt x="2513" y="2718"/>
                    <a:pt x="2555" y="2718"/>
                    <a:pt x="2482" y="2373"/>
                  </a:cubicBezTo>
                  <a:cubicBezTo>
                    <a:pt x="2434" y="2161"/>
                    <a:pt x="2398" y="1980"/>
                    <a:pt x="2404" y="1798"/>
                  </a:cubicBezTo>
                  <a:lnTo>
                    <a:pt x="2404" y="1798"/>
                  </a:lnTo>
                  <a:cubicBezTo>
                    <a:pt x="2101" y="2095"/>
                    <a:pt x="1816" y="2428"/>
                    <a:pt x="1556" y="2791"/>
                  </a:cubicBezTo>
                  <a:cubicBezTo>
                    <a:pt x="1465" y="2918"/>
                    <a:pt x="1381" y="3051"/>
                    <a:pt x="1290" y="3185"/>
                  </a:cubicBezTo>
                  <a:cubicBezTo>
                    <a:pt x="1126" y="3451"/>
                    <a:pt x="1066" y="3760"/>
                    <a:pt x="1108" y="4069"/>
                  </a:cubicBezTo>
                  <a:lnTo>
                    <a:pt x="1108" y="4081"/>
                  </a:lnTo>
                  <a:cubicBezTo>
                    <a:pt x="1217" y="4729"/>
                    <a:pt x="1338" y="4886"/>
                    <a:pt x="1562" y="5158"/>
                  </a:cubicBezTo>
                  <a:cubicBezTo>
                    <a:pt x="1738" y="5370"/>
                    <a:pt x="1847" y="5449"/>
                    <a:pt x="1889" y="5637"/>
                  </a:cubicBezTo>
                  <a:cubicBezTo>
                    <a:pt x="1908" y="5728"/>
                    <a:pt x="1855" y="5772"/>
                    <a:pt x="1773" y="5772"/>
                  </a:cubicBezTo>
                  <a:cubicBezTo>
                    <a:pt x="1697" y="5772"/>
                    <a:pt x="1595" y="5734"/>
                    <a:pt x="1502" y="5661"/>
                  </a:cubicBezTo>
                  <a:cubicBezTo>
                    <a:pt x="1344" y="5534"/>
                    <a:pt x="1290" y="5249"/>
                    <a:pt x="1126" y="5025"/>
                  </a:cubicBezTo>
                  <a:cubicBezTo>
                    <a:pt x="987" y="4838"/>
                    <a:pt x="836" y="4565"/>
                    <a:pt x="836" y="3996"/>
                  </a:cubicBezTo>
                  <a:cubicBezTo>
                    <a:pt x="503" y="4644"/>
                    <a:pt x="248" y="5322"/>
                    <a:pt x="121" y="5952"/>
                  </a:cubicBezTo>
                  <a:cubicBezTo>
                    <a:pt x="49" y="6272"/>
                    <a:pt x="152" y="6605"/>
                    <a:pt x="376" y="6848"/>
                  </a:cubicBezTo>
                  <a:lnTo>
                    <a:pt x="382" y="6860"/>
                  </a:lnTo>
                  <a:cubicBezTo>
                    <a:pt x="836" y="7332"/>
                    <a:pt x="951" y="7302"/>
                    <a:pt x="1253" y="7411"/>
                  </a:cubicBezTo>
                  <a:cubicBezTo>
                    <a:pt x="1556" y="7514"/>
                    <a:pt x="1623" y="7677"/>
                    <a:pt x="1471" y="7828"/>
                  </a:cubicBezTo>
                  <a:cubicBezTo>
                    <a:pt x="1431" y="7869"/>
                    <a:pt x="1394" y="7886"/>
                    <a:pt x="1359" y="7886"/>
                  </a:cubicBezTo>
                  <a:cubicBezTo>
                    <a:pt x="1261" y="7886"/>
                    <a:pt x="1171" y="7757"/>
                    <a:pt x="1029" y="7629"/>
                  </a:cubicBezTo>
                  <a:cubicBezTo>
                    <a:pt x="830" y="7453"/>
                    <a:pt x="636" y="7441"/>
                    <a:pt x="321" y="7144"/>
                  </a:cubicBezTo>
                  <a:cubicBezTo>
                    <a:pt x="194" y="7023"/>
                    <a:pt x="91" y="6860"/>
                    <a:pt x="18" y="6714"/>
                  </a:cubicBezTo>
                  <a:lnTo>
                    <a:pt x="18" y="6714"/>
                  </a:lnTo>
                  <a:cubicBezTo>
                    <a:pt x="0" y="7320"/>
                    <a:pt x="127" y="7865"/>
                    <a:pt x="460" y="8264"/>
                  </a:cubicBezTo>
                  <a:cubicBezTo>
                    <a:pt x="925" y="8835"/>
                    <a:pt x="1512" y="8948"/>
                    <a:pt x="1903" y="8948"/>
                  </a:cubicBezTo>
                  <a:cubicBezTo>
                    <a:pt x="2159" y="8948"/>
                    <a:pt x="2331" y="8900"/>
                    <a:pt x="2331" y="8900"/>
                  </a:cubicBezTo>
                  <a:cubicBezTo>
                    <a:pt x="2331" y="8900"/>
                    <a:pt x="3063" y="9498"/>
                    <a:pt x="4098" y="9498"/>
                  </a:cubicBezTo>
                  <a:cubicBezTo>
                    <a:pt x="4557" y="9498"/>
                    <a:pt x="5077" y="9380"/>
                    <a:pt x="5619" y="9039"/>
                  </a:cubicBezTo>
                  <a:cubicBezTo>
                    <a:pt x="5909" y="8858"/>
                    <a:pt x="6133" y="8652"/>
                    <a:pt x="6315" y="8416"/>
                  </a:cubicBezTo>
                  <a:lnTo>
                    <a:pt x="6315" y="8416"/>
                  </a:lnTo>
                  <a:cubicBezTo>
                    <a:pt x="5782" y="8567"/>
                    <a:pt x="4547" y="8506"/>
                    <a:pt x="4093" y="8561"/>
                  </a:cubicBezTo>
                  <a:cubicBezTo>
                    <a:pt x="3833" y="8596"/>
                    <a:pt x="3698" y="8628"/>
                    <a:pt x="3594" y="8628"/>
                  </a:cubicBezTo>
                  <a:cubicBezTo>
                    <a:pt x="3516" y="8628"/>
                    <a:pt x="3455" y="8610"/>
                    <a:pt x="3372" y="8561"/>
                  </a:cubicBezTo>
                  <a:cubicBezTo>
                    <a:pt x="3185" y="8446"/>
                    <a:pt x="3300" y="8161"/>
                    <a:pt x="3524" y="8119"/>
                  </a:cubicBezTo>
                  <a:cubicBezTo>
                    <a:pt x="3535" y="8117"/>
                    <a:pt x="3549" y="8116"/>
                    <a:pt x="3564" y="8116"/>
                  </a:cubicBezTo>
                  <a:cubicBezTo>
                    <a:pt x="3772" y="8116"/>
                    <a:pt x="4295" y="8312"/>
                    <a:pt x="5038" y="8312"/>
                  </a:cubicBezTo>
                  <a:cubicBezTo>
                    <a:pt x="5292" y="8312"/>
                    <a:pt x="5571" y="8289"/>
                    <a:pt x="5873" y="8228"/>
                  </a:cubicBezTo>
                  <a:lnTo>
                    <a:pt x="5879" y="8228"/>
                  </a:lnTo>
                  <a:cubicBezTo>
                    <a:pt x="6363" y="8131"/>
                    <a:pt x="6745" y="7738"/>
                    <a:pt x="6830" y="7241"/>
                  </a:cubicBezTo>
                  <a:cubicBezTo>
                    <a:pt x="6945" y="6648"/>
                    <a:pt x="6902" y="5970"/>
                    <a:pt x="6757" y="5243"/>
                  </a:cubicBezTo>
                  <a:cubicBezTo>
                    <a:pt x="6612" y="5455"/>
                    <a:pt x="6345" y="5800"/>
                    <a:pt x="5964" y="6091"/>
                  </a:cubicBezTo>
                  <a:cubicBezTo>
                    <a:pt x="5658" y="6326"/>
                    <a:pt x="5303" y="6380"/>
                    <a:pt x="4974" y="6380"/>
                  </a:cubicBezTo>
                  <a:cubicBezTo>
                    <a:pt x="4698" y="6380"/>
                    <a:pt x="4440" y="6342"/>
                    <a:pt x="4244" y="6342"/>
                  </a:cubicBezTo>
                  <a:cubicBezTo>
                    <a:pt x="4193" y="6342"/>
                    <a:pt x="4147" y="6345"/>
                    <a:pt x="4105" y="6351"/>
                  </a:cubicBezTo>
                  <a:cubicBezTo>
                    <a:pt x="3849" y="6390"/>
                    <a:pt x="3648" y="6546"/>
                    <a:pt x="3541" y="6546"/>
                  </a:cubicBezTo>
                  <a:cubicBezTo>
                    <a:pt x="3481" y="6546"/>
                    <a:pt x="3451" y="6497"/>
                    <a:pt x="3457" y="6351"/>
                  </a:cubicBezTo>
                  <a:cubicBezTo>
                    <a:pt x="3471" y="6032"/>
                    <a:pt x="3741" y="5920"/>
                    <a:pt x="4186" y="5920"/>
                  </a:cubicBezTo>
                  <a:cubicBezTo>
                    <a:pt x="4315" y="5920"/>
                    <a:pt x="4458" y="5929"/>
                    <a:pt x="4614" y="5945"/>
                  </a:cubicBezTo>
                  <a:cubicBezTo>
                    <a:pt x="4710" y="5956"/>
                    <a:pt x="4805" y="5962"/>
                    <a:pt x="4898" y="5962"/>
                  </a:cubicBezTo>
                  <a:cubicBezTo>
                    <a:pt x="5478" y="5962"/>
                    <a:pt x="5995" y="5738"/>
                    <a:pt x="6454" y="5128"/>
                  </a:cubicBezTo>
                  <a:cubicBezTo>
                    <a:pt x="6587" y="4947"/>
                    <a:pt x="6636" y="4716"/>
                    <a:pt x="6575" y="4486"/>
                  </a:cubicBezTo>
                  <a:cubicBezTo>
                    <a:pt x="6545" y="4365"/>
                    <a:pt x="6509" y="4244"/>
                    <a:pt x="6478" y="4123"/>
                  </a:cubicBezTo>
                  <a:cubicBezTo>
                    <a:pt x="6333" y="3615"/>
                    <a:pt x="6176" y="3130"/>
                    <a:pt x="6024" y="2676"/>
                  </a:cubicBezTo>
                  <a:cubicBezTo>
                    <a:pt x="5861" y="2900"/>
                    <a:pt x="5613" y="2973"/>
                    <a:pt x="5298" y="3221"/>
                  </a:cubicBezTo>
                  <a:cubicBezTo>
                    <a:pt x="4880" y="3548"/>
                    <a:pt x="4971" y="3699"/>
                    <a:pt x="4741" y="3851"/>
                  </a:cubicBezTo>
                  <a:cubicBezTo>
                    <a:pt x="4678" y="3893"/>
                    <a:pt x="4624" y="3913"/>
                    <a:pt x="4581" y="3913"/>
                  </a:cubicBezTo>
                  <a:cubicBezTo>
                    <a:pt x="4470" y="3913"/>
                    <a:pt x="4434" y="3777"/>
                    <a:pt x="4517" y="3524"/>
                  </a:cubicBezTo>
                  <a:cubicBezTo>
                    <a:pt x="4632" y="3185"/>
                    <a:pt x="5068" y="3282"/>
                    <a:pt x="5461" y="2676"/>
                  </a:cubicBezTo>
                  <a:cubicBezTo>
                    <a:pt x="5631" y="2422"/>
                    <a:pt x="5709" y="2143"/>
                    <a:pt x="5752" y="1901"/>
                  </a:cubicBezTo>
                  <a:cubicBezTo>
                    <a:pt x="5346" y="769"/>
                    <a:pt x="5013" y="0"/>
                    <a:pt x="501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281449" y="1499528"/>
              <a:ext cx="146817" cy="716617"/>
            </a:xfrm>
            <a:custGeom>
              <a:avLst/>
              <a:gdLst/>
              <a:ahLst/>
              <a:cxnLst/>
              <a:rect l="l" t="t" r="r" b="b"/>
              <a:pathLst>
                <a:path w="1866" h="9108" extrusionOk="0">
                  <a:moveTo>
                    <a:pt x="1826" y="1"/>
                  </a:moveTo>
                  <a:cubicBezTo>
                    <a:pt x="1817" y="1"/>
                    <a:pt x="1809" y="6"/>
                    <a:pt x="1805" y="20"/>
                  </a:cubicBezTo>
                  <a:cubicBezTo>
                    <a:pt x="1054" y="1473"/>
                    <a:pt x="419" y="2999"/>
                    <a:pt x="158" y="4627"/>
                  </a:cubicBezTo>
                  <a:cubicBezTo>
                    <a:pt x="37" y="5384"/>
                    <a:pt x="1" y="6147"/>
                    <a:pt x="61" y="6916"/>
                  </a:cubicBezTo>
                  <a:cubicBezTo>
                    <a:pt x="92" y="7291"/>
                    <a:pt x="146" y="7661"/>
                    <a:pt x="231" y="8036"/>
                  </a:cubicBezTo>
                  <a:cubicBezTo>
                    <a:pt x="304" y="8381"/>
                    <a:pt x="370" y="8781"/>
                    <a:pt x="594" y="9065"/>
                  </a:cubicBezTo>
                  <a:cubicBezTo>
                    <a:pt x="618" y="9095"/>
                    <a:pt x="650" y="9107"/>
                    <a:pt x="684" y="9107"/>
                  </a:cubicBezTo>
                  <a:cubicBezTo>
                    <a:pt x="760" y="9107"/>
                    <a:pt x="842" y="9041"/>
                    <a:pt x="842" y="8956"/>
                  </a:cubicBezTo>
                  <a:cubicBezTo>
                    <a:pt x="836" y="8629"/>
                    <a:pt x="673" y="8315"/>
                    <a:pt x="606" y="7994"/>
                  </a:cubicBezTo>
                  <a:cubicBezTo>
                    <a:pt x="516" y="7618"/>
                    <a:pt x="455" y="7231"/>
                    <a:pt x="425" y="6837"/>
                  </a:cubicBezTo>
                  <a:cubicBezTo>
                    <a:pt x="358" y="6080"/>
                    <a:pt x="388" y="5312"/>
                    <a:pt x="485" y="4555"/>
                  </a:cubicBezTo>
                  <a:cubicBezTo>
                    <a:pt x="691" y="2987"/>
                    <a:pt x="1212" y="1479"/>
                    <a:pt x="1854" y="50"/>
                  </a:cubicBezTo>
                  <a:cubicBezTo>
                    <a:pt x="1866" y="26"/>
                    <a:pt x="1845" y="1"/>
                    <a:pt x="1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17;p46">
            <a:extLst>
              <a:ext uri="{FF2B5EF4-FFF2-40B4-BE49-F238E27FC236}">
                <a16:creationId xmlns:a16="http://schemas.microsoft.com/office/drawing/2014/main" id="{A31D72F3-D6BE-4B3E-AF33-1BADE64AA9A7}"/>
              </a:ext>
            </a:extLst>
          </p:cNvPr>
          <p:cNvSpPr txBox="1">
            <a:spLocks/>
          </p:cNvSpPr>
          <p:nvPr/>
        </p:nvSpPr>
        <p:spPr>
          <a:xfrm>
            <a:off x="4972163" y="2852732"/>
            <a:ext cx="29076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/>
              <a:buChar char="•"/>
            </a:pPr>
            <a:r>
              <a:rPr lang="en" dirty="0"/>
              <a:t>Experience of walking up to the foot won't be possible</a:t>
            </a:r>
          </a:p>
          <a:p>
            <a:pPr marL="285750" indent="-285750" algn="l">
              <a:buFont typeface="Arial"/>
              <a:buChar char="•"/>
            </a:pPr>
            <a:r>
              <a:rPr lang="en" dirty="0"/>
              <a:t>Foot won't look good from mid to short range since the trees in the forest will interfere and cause occlusion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51"/>
          <p:cNvSpPr txBox="1">
            <a:spLocks noGrp="1"/>
          </p:cNvSpPr>
          <p:nvPr>
            <p:ph type="title"/>
          </p:nvPr>
        </p:nvSpPr>
        <p:spPr>
          <a:xfrm>
            <a:off x="2152350" y="1984650"/>
            <a:ext cx="4839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MAKING THE FOOT TRANSPARENT</a:t>
            </a:r>
          </a:p>
        </p:txBody>
      </p:sp>
      <p:sp>
        <p:nvSpPr>
          <p:cNvPr id="1833" name="Google Shape;1833;p51"/>
          <p:cNvSpPr txBox="1">
            <a:spLocks noGrp="1"/>
          </p:cNvSpPr>
          <p:nvPr>
            <p:ph type="title" idx="2"/>
          </p:nvPr>
        </p:nvSpPr>
        <p:spPr>
          <a:xfrm>
            <a:off x="3955650" y="955900"/>
            <a:ext cx="1232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34" name="Google Shape;1834;p51"/>
          <p:cNvSpPr/>
          <p:nvPr/>
        </p:nvSpPr>
        <p:spPr>
          <a:xfrm>
            <a:off x="10585201" y="1252526"/>
            <a:ext cx="121183" cy="213777"/>
          </a:xfrm>
          <a:custGeom>
            <a:avLst/>
            <a:gdLst/>
            <a:ahLst/>
            <a:cxnLst/>
            <a:rect l="l" t="t" r="r" b="b"/>
            <a:pathLst>
              <a:path w="425" h="685" extrusionOk="0">
                <a:moveTo>
                  <a:pt x="364" y="0"/>
                </a:moveTo>
                <a:cubicBezTo>
                  <a:pt x="267" y="25"/>
                  <a:pt x="207" y="61"/>
                  <a:pt x="152" y="109"/>
                </a:cubicBezTo>
                <a:cubicBezTo>
                  <a:pt x="104" y="152"/>
                  <a:pt x="61" y="200"/>
                  <a:pt x="43" y="261"/>
                </a:cubicBezTo>
                <a:cubicBezTo>
                  <a:pt x="19" y="321"/>
                  <a:pt x="1" y="382"/>
                  <a:pt x="1" y="448"/>
                </a:cubicBezTo>
                <a:cubicBezTo>
                  <a:pt x="1" y="521"/>
                  <a:pt x="19" y="594"/>
                  <a:pt x="61" y="685"/>
                </a:cubicBezTo>
                <a:cubicBezTo>
                  <a:pt x="164" y="660"/>
                  <a:pt x="225" y="624"/>
                  <a:pt x="273" y="576"/>
                </a:cubicBezTo>
                <a:cubicBezTo>
                  <a:pt x="328" y="533"/>
                  <a:pt x="364" y="479"/>
                  <a:pt x="388" y="424"/>
                </a:cubicBezTo>
                <a:cubicBezTo>
                  <a:pt x="412" y="364"/>
                  <a:pt x="424" y="303"/>
                  <a:pt x="424" y="236"/>
                </a:cubicBezTo>
                <a:cubicBezTo>
                  <a:pt x="424" y="164"/>
                  <a:pt x="412" y="91"/>
                  <a:pt x="3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5" name="Google Shape;1835;p51"/>
          <p:cNvGrpSpPr/>
          <p:nvPr/>
        </p:nvGrpSpPr>
        <p:grpSpPr>
          <a:xfrm>
            <a:off x="-212962" y="1288129"/>
            <a:ext cx="2635445" cy="3952734"/>
            <a:chOff x="4296646" y="2793265"/>
            <a:chExt cx="550703" cy="825964"/>
          </a:xfrm>
        </p:grpSpPr>
        <p:grpSp>
          <p:nvGrpSpPr>
            <p:cNvPr id="1836" name="Google Shape;1836;p51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837" name="Google Shape;1837;p51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11468" extrusionOk="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1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709" extrusionOk="0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1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518" extrusionOk="0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1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058" extrusionOk="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1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204" extrusionOk="0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1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avLst/>
                <a:gdLst/>
                <a:ahLst/>
                <a:cxnLst/>
                <a:rect l="l" t="t" r="r" b="b"/>
                <a:pathLst>
                  <a:path w="10663" h="6647" extrusionOk="0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1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avLst/>
                <a:gdLst/>
                <a:ahLst/>
                <a:cxnLst/>
                <a:rect l="l" t="t" r="r" b="b"/>
                <a:pathLst>
                  <a:path w="10663" h="6647" extrusionOk="0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1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5608" extrusionOk="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1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6533" extrusionOk="0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1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6533" extrusionOk="0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1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5614" extrusionOk="0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1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41" extrusionOk="0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1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41" extrusionOk="0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1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331" extrusionOk="0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1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6080" extrusionOk="0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1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6067" extrusionOk="0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3" name="Google Shape;1853;p51"/>
            <p:cNvSpPr/>
            <p:nvPr/>
          </p:nvSpPr>
          <p:spPr>
            <a:xfrm>
              <a:off x="4469289" y="2796490"/>
              <a:ext cx="185888" cy="221961"/>
            </a:xfrm>
            <a:custGeom>
              <a:avLst/>
              <a:gdLst/>
              <a:ahLst/>
              <a:cxnLst/>
              <a:rect l="l" t="t" r="r" b="b"/>
              <a:pathLst>
                <a:path w="5081" h="6067" extrusionOk="0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4" name="Google Shape;1854;p51"/>
          <p:cNvGrpSpPr/>
          <p:nvPr/>
        </p:nvGrpSpPr>
        <p:grpSpPr>
          <a:xfrm flipH="1">
            <a:off x="7331266" y="1708511"/>
            <a:ext cx="2304362" cy="3456164"/>
            <a:chOff x="4296646" y="2793265"/>
            <a:chExt cx="550703" cy="825964"/>
          </a:xfrm>
        </p:grpSpPr>
        <p:grpSp>
          <p:nvGrpSpPr>
            <p:cNvPr id="1855" name="Google Shape;1855;p51"/>
            <p:cNvGrpSpPr/>
            <p:nvPr/>
          </p:nvGrpSpPr>
          <p:grpSpPr>
            <a:xfrm>
              <a:off x="4296646" y="2793265"/>
              <a:ext cx="550703" cy="825964"/>
              <a:chOff x="4296646" y="2793265"/>
              <a:chExt cx="550703" cy="825964"/>
            </a:xfrm>
          </p:grpSpPr>
          <p:sp>
            <p:nvSpPr>
              <p:cNvPr id="1856" name="Google Shape;1856;p51"/>
              <p:cNvSpPr/>
              <p:nvPr/>
            </p:nvSpPr>
            <p:spPr>
              <a:xfrm>
                <a:off x="4509151" y="3031551"/>
                <a:ext cx="120420" cy="587678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11468" extrusionOk="0">
                    <a:moveTo>
                      <a:pt x="1653" y="0"/>
                    </a:moveTo>
                    <a:lnTo>
                      <a:pt x="358" y="6"/>
                    </a:lnTo>
                    <a:cubicBezTo>
                      <a:pt x="279" y="1913"/>
                      <a:pt x="212" y="3833"/>
                      <a:pt x="158" y="5746"/>
                    </a:cubicBezTo>
                    <a:cubicBezTo>
                      <a:pt x="109" y="7653"/>
                      <a:pt x="61" y="9560"/>
                      <a:pt x="0" y="11467"/>
                    </a:cubicBezTo>
                    <a:lnTo>
                      <a:pt x="2349" y="11431"/>
                    </a:lnTo>
                    <a:cubicBezTo>
                      <a:pt x="2228" y="9524"/>
                      <a:pt x="2095" y="7605"/>
                      <a:pt x="1974" y="5710"/>
                    </a:cubicBezTo>
                    <a:cubicBezTo>
                      <a:pt x="1853" y="3808"/>
                      <a:pt x="1744" y="1907"/>
                      <a:pt x="16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1"/>
              <p:cNvSpPr/>
              <p:nvPr/>
            </p:nvSpPr>
            <p:spPr>
              <a:xfrm>
                <a:off x="4493574" y="2812020"/>
                <a:ext cx="62311" cy="87578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709" extrusionOk="0">
                    <a:moveTo>
                      <a:pt x="1170" y="0"/>
                    </a:moveTo>
                    <a:cubicBezTo>
                      <a:pt x="1161" y="0"/>
                      <a:pt x="1153" y="3"/>
                      <a:pt x="1146" y="10"/>
                    </a:cubicBezTo>
                    <a:cubicBezTo>
                      <a:pt x="674" y="488"/>
                      <a:pt x="329" y="1063"/>
                      <a:pt x="20" y="1645"/>
                    </a:cubicBezTo>
                    <a:cubicBezTo>
                      <a:pt x="1" y="1673"/>
                      <a:pt x="30" y="1709"/>
                      <a:pt x="58" y="1709"/>
                    </a:cubicBezTo>
                    <a:cubicBezTo>
                      <a:pt x="66" y="1709"/>
                      <a:pt x="74" y="1706"/>
                      <a:pt x="80" y="1699"/>
                    </a:cubicBezTo>
                    <a:cubicBezTo>
                      <a:pt x="546" y="1221"/>
                      <a:pt x="958" y="670"/>
                      <a:pt x="1206" y="46"/>
                    </a:cubicBezTo>
                    <a:cubicBezTo>
                      <a:pt x="1215" y="20"/>
                      <a:pt x="1192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1"/>
              <p:cNvSpPr/>
              <p:nvPr/>
            </p:nvSpPr>
            <p:spPr>
              <a:xfrm>
                <a:off x="4559728" y="2809919"/>
                <a:ext cx="95004" cy="12903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518" extrusionOk="0">
                    <a:moveTo>
                      <a:pt x="50" y="0"/>
                    </a:moveTo>
                    <a:cubicBezTo>
                      <a:pt x="27" y="0"/>
                      <a:pt x="6" y="15"/>
                      <a:pt x="6" y="45"/>
                    </a:cubicBezTo>
                    <a:cubicBezTo>
                      <a:pt x="0" y="511"/>
                      <a:pt x="412" y="1038"/>
                      <a:pt x="672" y="1413"/>
                    </a:cubicBezTo>
                    <a:cubicBezTo>
                      <a:pt x="963" y="1843"/>
                      <a:pt x="1308" y="2230"/>
                      <a:pt x="1750" y="2509"/>
                    </a:cubicBezTo>
                    <a:cubicBezTo>
                      <a:pt x="1759" y="2515"/>
                      <a:pt x="1769" y="2517"/>
                      <a:pt x="1778" y="2517"/>
                    </a:cubicBezTo>
                    <a:cubicBezTo>
                      <a:pt x="1818" y="2517"/>
                      <a:pt x="1853" y="2471"/>
                      <a:pt x="1829" y="2436"/>
                    </a:cubicBezTo>
                    <a:cubicBezTo>
                      <a:pt x="1532" y="2019"/>
                      <a:pt x="1187" y="1631"/>
                      <a:pt x="884" y="1213"/>
                    </a:cubicBezTo>
                    <a:cubicBezTo>
                      <a:pt x="739" y="1014"/>
                      <a:pt x="593" y="808"/>
                      <a:pt x="472" y="584"/>
                    </a:cubicBezTo>
                    <a:cubicBezTo>
                      <a:pt x="357" y="390"/>
                      <a:pt x="261" y="154"/>
                      <a:pt x="79" y="8"/>
                    </a:cubicBezTo>
                    <a:cubicBezTo>
                      <a:pt x="70" y="3"/>
                      <a:pt x="60" y="0"/>
                      <a:pt x="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1"/>
              <p:cNvSpPr/>
              <p:nvPr/>
            </p:nvSpPr>
            <p:spPr>
              <a:xfrm>
                <a:off x="4740411" y="3264918"/>
                <a:ext cx="98386" cy="105462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2058" extrusionOk="0">
                    <a:moveTo>
                      <a:pt x="77" y="0"/>
                    </a:moveTo>
                    <a:cubicBezTo>
                      <a:pt x="38" y="0"/>
                      <a:pt x="0" y="34"/>
                      <a:pt x="22" y="78"/>
                    </a:cubicBezTo>
                    <a:cubicBezTo>
                      <a:pt x="452" y="871"/>
                      <a:pt x="1051" y="1622"/>
                      <a:pt x="1869" y="2052"/>
                    </a:cubicBezTo>
                    <a:cubicBezTo>
                      <a:pt x="1874" y="2055"/>
                      <a:pt x="1879" y="2057"/>
                      <a:pt x="1884" y="2057"/>
                    </a:cubicBezTo>
                    <a:cubicBezTo>
                      <a:pt x="1904" y="2057"/>
                      <a:pt x="1919" y="2034"/>
                      <a:pt x="1905" y="2015"/>
                    </a:cubicBezTo>
                    <a:cubicBezTo>
                      <a:pt x="1415" y="1265"/>
                      <a:pt x="652" y="738"/>
                      <a:pt x="119" y="17"/>
                    </a:cubicBezTo>
                    <a:cubicBezTo>
                      <a:pt x="107" y="5"/>
                      <a:pt x="92" y="0"/>
                      <a:pt x="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1"/>
              <p:cNvSpPr/>
              <p:nvPr/>
            </p:nvSpPr>
            <p:spPr>
              <a:xfrm>
                <a:off x="4306741" y="3214289"/>
                <a:ext cx="102844" cy="112944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204" extrusionOk="0">
                    <a:moveTo>
                      <a:pt x="1952" y="0"/>
                    </a:moveTo>
                    <a:lnTo>
                      <a:pt x="1952" y="0"/>
                    </a:lnTo>
                    <a:cubicBezTo>
                      <a:pt x="1759" y="37"/>
                      <a:pt x="1668" y="182"/>
                      <a:pt x="1547" y="333"/>
                    </a:cubicBezTo>
                    <a:cubicBezTo>
                      <a:pt x="1377" y="533"/>
                      <a:pt x="1214" y="739"/>
                      <a:pt x="1038" y="945"/>
                    </a:cubicBezTo>
                    <a:cubicBezTo>
                      <a:pt x="681" y="1344"/>
                      <a:pt x="348" y="1750"/>
                      <a:pt x="15" y="2174"/>
                    </a:cubicBezTo>
                    <a:cubicBezTo>
                      <a:pt x="1" y="2183"/>
                      <a:pt x="9" y="2204"/>
                      <a:pt x="24" y="2204"/>
                    </a:cubicBezTo>
                    <a:cubicBezTo>
                      <a:pt x="29" y="2204"/>
                      <a:pt x="34" y="2202"/>
                      <a:pt x="39" y="2198"/>
                    </a:cubicBezTo>
                    <a:cubicBezTo>
                      <a:pt x="505" y="1877"/>
                      <a:pt x="899" y="1520"/>
                      <a:pt x="1268" y="1078"/>
                    </a:cubicBezTo>
                    <a:cubicBezTo>
                      <a:pt x="1492" y="818"/>
                      <a:pt x="2007" y="370"/>
                      <a:pt x="19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1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avLst/>
                <a:gdLst/>
                <a:ahLst/>
                <a:cxnLst/>
                <a:rect l="l" t="t" r="r" b="b"/>
                <a:pathLst>
                  <a:path w="10663" h="6647" extrusionOk="0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1"/>
              <p:cNvSpPr/>
              <p:nvPr/>
            </p:nvSpPr>
            <p:spPr>
              <a:xfrm>
                <a:off x="4300951" y="3215211"/>
                <a:ext cx="546399" cy="340626"/>
              </a:xfrm>
              <a:custGeom>
                <a:avLst/>
                <a:gdLst/>
                <a:ahLst/>
                <a:cxnLst/>
                <a:rect l="l" t="t" r="r" b="b"/>
                <a:pathLst>
                  <a:path w="10663" h="6647" extrusionOk="0">
                    <a:moveTo>
                      <a:pt x="7635" y="0"/>
                    </a:moveTo>
                    <a:lnTo>
                      <a:pt x="2271" y="1072"/>
                    </a:lnTo>
                    <a:cubicBezTo>
                      <a:pt x="1859" y="2071"/>
                      <a:pt x="1369" y="3040"/>
                      <a:pt x="800" y="3960"/>
                    </a:cubicBezTo>
                    <a:cubicBezTo>
                      <a:pt x="491" y="4469"/>
                      <a:pt x="158" y="4971"/>
                      <a:pt x="1" y="5534"/>
                    </a:cubicBezTo>
                    <a:cubicBezTo>
                      <a:pt x="969" y="5407"/>
                      <a:pt x="1781" y="4765"/>
                      <a:pt x="2677" y="4408"/>
                    </a:cubicBezTo>
                    <a:cubicBezTo>
                      <a:pt x="2730" y="4387"/>
                      <a:pt x="2790" y="4368"/>
                      <a:pt x="2845" y="4368"/>
                    </a:cubicBezTo>
                    <a:cubicBezTo>
                      <a:pt x="2883" y="4368"/>
                      <a:pt x="2919" y="4377"/>
                      <a:pt x="2949" y="4402"/>
                    </a:cubicBezTo>
                    <a:cubicBezTo>
                      <a:pt x="2998" y="4432"/>
                      <a:pt x="3022" y="4493"/>
                      <a:pt x="3034" y="4547"/>
                    </a:cubicBezTo>
                    <a:cubicBezTo>
                      <a:pt x="3191" y="5062"/>
                      <a:pt x="3173" y="5637"/>
                      <a:pt x="3422" y="6109"/>
                    </a:cubicBezTo>
                    <a:cubicBezTo>
                      <a:pt x="3446" y="6152"/>
                      <a:pt x="3464" y="6194"/>
                      <a:pt x="3506" y="6218"/>
                    </a:cubicBezTo>
                    <a:cubicBezTo>
                      <a:pt x="3527" y="6230"/>
                      <a:pt x="3548" y="6235"/>
                      <a:pt x="3568" y="6235"/>
                    </a:cubicBezTo>
                    <a:cubicBezTo>
                      <a:pt x="3675" y="6235"/>
                      <a:pt x="3776" y="6094"/>
                      <a:pt x="3827" y="5982"/>
                    </a:cubicBezTo>
                    <a:cubicBezTo>
                      <a:pt x="3972" y="5643"/>
                      <a:pt x="4172" y="5322"/>
                      <a:pt x="4396" y="5026"/>
                    </a:cubicBezTo>
                    <a:cubicBezTo>
                      <a:pt x="4505" y="4898"/>
                      <a:pt x="4614" y="4771"/>
                      <a:pt x="4778" y="4717"/>
                    </a:cubicBezTo>
                    <a:cubicBezTo>
                      <a:pt x="4830" y="4700"/>
                      <a:pt x="4884" y="4692"/>
                      <a:pt x="4937" y="4692"/>
                    </a:cubicBezTo>
                    <a:cubicBezTo>
                      <a:pt x="5167" y="4692"/>
                      <a:pt x="5399" y="4833"/>
                      <a:pt x="5595" y="4965"/>
                    </a:cubicBezTo>
                    <a:cubicBezTo>
                      <a:pt x="6364" y="5498"/>
                      <a:pt x="7127" y="6025"/>
                      <a:pt x="7902" y="6557"/>
                    </a:cubicBezTo>
                    <a:cubicBezTo>
                      <a:pt x="7971" y="6606"/>
                      <a:pt x="8069" y="6646"/>
                      <a:pt x="8152" y="6646"/>
                    </a:cubicBezTo>
                    <a:cubicBezTo>
                      <a:pt x="8213" y="6646"/>
                      <a:pt x="8266" y="6623"/>
                      <a:pt x="8289" y="6563"/>
                    </a:cubicBezTo>
                    <a:cubicBezTo>
                      <a:pt x="8301" y="6521"/>
                      <a:pt x="8295" y="6467"/>
                      <a:pt x="8277" y="6412"/>
                    </a:cubicBezTo>
                    <a:cubicBezTo>
                      <a:pt x="8174" y="5988"/>
                      <a:pt x="8114" y="5564"/>
                      <a:pt x="8108" y="5129"/>
                    </a:cubicBezTo>
                    <a:cubicBezTo>
                      <a:pt x="8096" y="4832"/>
                      <a:pt x="8114" y="4523"/>
                      <a:pt x="8295" y="4287"/>
                    </a:cubicBezTo>
                    <a:cubicBezTo>
                      <a:pt x="9082" y="4814"/>
                      <a:pt x="9712" y="5655"/>
                      <a:pt x="10632" y="5855"/>
                    </a:cubicBezTo>
                    <a:cubicBezTo>
                      <a:pt x="10663" y="5752"/>
                      <a:pt x="10608" y="5643"/>
                      <a:pt x="10566" y="5552"/>
                    </a:cubicBezTo>
                    <a:cubicBezTo>
                      <a:pt x="9591" y="3706"/>
                      <a:pt x="8610" y="1859"/>
                      <a:pt x="7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1"/>
              <p:cNvSpPr/>
              <p:nvPr/>
            </p:nvSpPr>
            <p:spPr>
              <a:xfrm>
                <a:off x="4322678" y="3233505"/>
                <a:ext cx="473481" cy="28738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5608" extrusionOk="0">
                    <a:moveTo>
                      <a:pt x="6782" y="1"/>
                    </a:moveTo>
                    <a:lnTo>
                      <a:pt x="1902" y="969"/>
                    </a:lnTo>
                    <a:cubicBezTo>
                      <a:pt x="1496" y="1926"/>
                      <a:pt x="1024" y="2858"/>
                      <a:pt x="485" y="3736"/>
                    </a:cubicBezTo>
                    <a:cubicBezTo>
                      <a:pt x="449" y="3797"/>
                      <a:pt x="418" y="3845"/>
                      <a:pt x="376" y="3906"/>
                    </a:cubicBezTo>
                    <a:cubicBezTo>
                      <a:pt x="243" y="4130"/>
                      <a:pt x="116" y="4342"/>
                      <a:pt x="1" y="4554"/>
                    </a:cubicBezTo>
                    <a:cubicBezTo>
                      <a:pt x="303" y="4433"/>
                      <a:pt x="606" y="4269"/>
                      <a:pt x="915" y="4106"/>
                    </a:cubicBezTo>
                    <a:cubicBezTo>
                      <a:pt x="1236" y="3936"/>
                      <a:pt x="1557" y="3767"/>
                      <a:pt x="1908" y="3627"/>
                    </a:cubicBezTo>
                    <a:cubicBezTo>
                      <a:pt x="1974" y="3597"/>
                      <a:pt x="2089" y="3561"/>
                      <a:pt x="2210" y="3561"/>
                    </a:cubicBezTo>
                    <a:cubicBezTo>
                      <a:pt x="2332" y="3561"/>
                      <a:pt x="2447" y="3597"/>
                      <a:pt x="2537" y="3664"/>
                    </a:cubicBezTo>
                    <a:cubicBezTo>
                      <a:pt x="2689" y="3779"/>
                      <a:pt x="2731" y="3936"/>
                      <a:pt x="2755" y="4009"/>
                    </a:cubicBezTo>
                    <a:cubicBezTo>
                      <a:pt x="2822" y="4233"/>
                      <a:pt x="2858" y="4469"/>
                      <a:pt x="2901" y="4693"/>
                    </a:cubicBezTo>
                    <a:cubicBezTo>
                      <a:pt x="2919" y="4838"/>
                      <a:pt x="2943" y="4983"/>
                      <a:pt x="2973" y="5111"/>
                    </a:cubicBezTo>
                    <a:cubicBezTo>
                      <a:pt x="3113" y="4844"/>
                      <a:pt x="3270" y="4596"/>
                      <a:pt x="3452" y="4360"/>
                    </a:cubicBezTo>
                    <a:cubicBezTo>
                      <a:pt x="3579" y="4196"/>
                      <a:pt x="3754" y="4009"/>
                      <a:pt x="4003" y="3924"/>
                    </a:cubicBezTo>
                    <a:cubicBezTo>
                      <a:pt x="4093" y="3894"/>
                      <a:pt x="4190" y="3876"/>
                      <a:pt x="4293" y="3876"/>
                    </a:cubicBezTo>
                    <a:cubicBezTo>
                      <a:pt x="4608" y="3876"/>
                      <a:pt x="4899" y="4045"/>
                      <a:pt x="5153" y="4221"/>
                    </a:cubicBezTo>
                    <a:lnTo>
                      <a:pt x="7157" y="5607"/>
                    </a:lnTo>
                    <a:cubicBezTo>
                      <a:pt x="7108" y="5304"/>
                      <a:pt x="7078" y="5014"/>
                      <a:pt x="7066" y="4711"/>
                    </a:cubicBezTo>
                    <a:cubicBezTo>
                      <a:pt x="7060" y="4378"/>
                      <a:pt x="7078" y="3960"/>
                      <a:pt x="7332" y="3627"/>
                    </a:cubicBezTo>
                    <a:lnTo>
                      <a:pt x="7550" y="3337"/>
                    </a:lnTo>
                    <a:lnTo>
                      <a:pt x="7847" y="3536"/>
                    </a:lnTo>
                    <a:cubicBezTo>
                      <a:pt x="8126" y="3724"/>
                      <a:pt x="8380" y="3942"/>
                      <a:pt x="8628" y="4154"/>
                    </a:cubicBezTo>
                    <a:cubicBezTo>
                      <a:pt x="8840" y="4342"/>
                      <a:pt x="9034" y="4511"/>
                      <a:pt x="9240" y="4657"/>
                    </a:cubicBezTo>
                    <a:lnTo>
                      <a:pt x="67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1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6533" extrusionOk="0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1"/>
              <p:cNvSpPr/>
              <p:nvPr/>
            </p:nvSpPr>
            <p:spPr>
              <a:xfrm>
                <a:off x="4296646" y="3086741"/>
                <a:ext cx="527439" cy="334784"/>
              </a:xfrm>
              <a:custGeom>
                <a:avLst/>
                <a:gdLst/>
                <a:ahLst/>
                <a:cxnLst/>
                <a:rect l="l" t="t" r="r" b="b"/>
                <a:pathLst>
                  <a:path w="10293" h="6533" extrusionOk="0">
                    <a:moveTo>
                      <a:pt x="3179" y="1"/>
                    </a:moveTo>
                    <a:cubicBezTo>
                      <a:pt x="2119" y="2072"/>
                      <a:pt x="1060" y="4148"/>
                      <a:pt x="0" y="6213"/>
                    </a:cubicBezTo>
                    <a:cubicBezTo>
                      <a:pt x="1029" y="5583"/>
                      <a:pt x="1568" y="4342"/>
                      <a:pt x="2603" y="3737"/>
                    </a:cubicBezTo>
                    <a:lnTo>
                      <a:pt x="2603" y="3737"/>
                    </a:lnTo>
                    <a:cubicBezTo>
                      <a:pt x="2670" y="4524"/>
                      <a:pt x="2276" y="5335"/>
                      <a:pt x="2488" y="6098"/>
                    </a:cubicBezTo>
                    <a:cubicBezTo>
                      <a:pt x="2507" y="6158"/>
                      <a:pt x="2531" y="6219"/>
                      <a:pt x="2579" y="6255"/>
                    </a:cubicBezTo>
                    <a:cubicBezTo>
                      <a:pt x="2607" y="6276"/>
                      <a:pt x="2637" y="6285"/>
                      <a:pt x="2669" y="6285"/>
                    </a:cubicBezTo>
                    <a:cubicBezTo>
                      <a:pt x="2774" y="6285"/>
                      <a:pt x="2889" y="6184"/>
                      <a:pt x="2955" y="6086"/>
                    </a:cubicBezTo>
                    <a:cubicBezTo>
                      <a:pt x="3421" y="5401"/>
                      <a:pt x="3663" y="4560"/>
                      <a:pt x="4238" y="3967"/>
                    </a:cubicBezTo>
                    <a:cubicBezTo>
                      <a:pt x="4323" y="3882"/>
                      <a:pt x="4420" y="3797"/>
                      <a:pt x="4535" y="3797"/>
                    </a:cubicBezTo>
                    <a:cubicBezTo>
                      <a:pt x="4680" y="3797"/>
                      <a:pt x="4789" y="3924"/>
                      <a:pt x="4874" y="4045"/>
                    </a:cubicBezTo>
                    <a:cubicBezTo>
                      <a:pt x="5395" y="4796"/>
                      <a:pt x="5776" y="5644"/>
                      <a:pt x="6375" y="6334"/>
                    </a:cubicBezTo>
                    <a:cubicBezTo>
                      <a:pt x="6461" y="6436"/>
                      <a:pt x="6570" y="6533"/>
                      <a:pt x="6695" y="6533"/>
                    </a:cubicBezTo>
                    <a:cubicBezTo>
                      <a:pt x="6711" y="6533"/>
                      <a:pt x="6728" y="6531"/>
                      <a:pt x="6745" y="6528"/>
                    </a:cubicBezTo>
                    <a:cubicBezTo>
                      <a:pt x="6950" y="6485"/>
                      <a:pt x="6969" y="6213"/>
                      <a:pt x="6957" y="6001"/>
                    </a:cubicBezTo>
                    <a:cubicBezTo>
                      <a:pt x="6926" y="5450"/>
                      <a:pt x="6993" y="4881"/>
                      <a:pt x="7150" y="4348"/>
                    </a:cubicBezTo>
                    <a:cubicBezTo>
                      <a:pt x="7181" y="4245"/>
                      <a:pt x="7217" y="4130"/>
                      <a:pt x="7308" y="4063"/>
                    </a:cubicBezTo>
                    <a:cubicBezTo>
                      <a:pt x="7362" y="4024"/>
                      <a:pt x="7428" y="4007"/>
                      <a:pt x="7496" y="4007"/>
                    </a:cubicBezTo>
                    <a:cubicBezTo>
                      <a:pt x="7573" y="4007"/>
                      <a:pt x="7652" y="4028"/>
                      <a:pt x="7719" y="4063"/>
                    </a:cubicBezTo>
                    <a:cubicBezTo>
                      <a:pt x="7840" y="4130"/>
                      <a:pt x="7931" y="4251"/>
                      <a:pt x="8022" y="4366"/>
                    </a:cubicBezTo>
                    <a:cubicBezTo>
                      <a:pt x="8670" y="5196"/>
                      <a:pt x="9360" y="6031"/>
                      <a:pt x="10293" y="6528"/>
                    </a:cubicBezTo>
                    <a:cubicBezTo>
                      <a:pt x="9530" y="4215"/>
                      <a:pt x="7907" y="2277"/>
                      <a:pt x="7029" y="7"/>
                    </a:cubicBez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1"/>
              <p:cNvSpPr/>
              <p:nvPr/>
            </p:nvSpPr>
            <p:spPr>
              <a:xfrm>
                <a:off x="4358343" y="3102576"/>
                <a:ext cx="411119" cy="287689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5614" extrusionOk="0">
                    <a:moveTo>
                      <a:pt x="1975" y="1"/>
                    </a:moveTo>
                    <a:lnTo>
                      <a:pt x="1" y="3857"/>
                    </a:lnTo>
                    <a:cubicBezTo>
                      <a:pt x="285" y="3549"/>
                      <a:pt x="600" y="3252"/>
                      <a:pt x="976" y="3034"/>
                    </a:cubicBezTo>
                    <a:lnTo>
                      <a:pt x="1490" y="2731"/>
                    </a:lnTo>
                    <a:lnTo>
                      <a:pt x="1545" y="3331"/>
                    </a:lnTo>
                    <a:cubicBezTo>
                      <a:pt x="1575" y="3718"/>
                      <a:pt x="1514" y="4094"/>
                      <a:pt x="1454" y="4457"/>
                    </a:cubicBezTo>
                    <a:cubicBezTo>
                      <a:pt x="1405" y="4729"/>
                      <a:pt x="1369" y="4990"/>
                      <a:pt x="1369" y="5238"/>
                    </a:cubicBezTo>
                    <a:cubicBezTo>
                      <a:pt x="1478" y="5056"/>
                      <a:pt x="1575" y="4868"/>
                      <a:pt x="1672" y="4669"/>
                    </a:cubicBezTo>
                    <a:cubicBezTo>
                      <a:pt x="1908" y="4209"/>
                      <a:pt x="2150" y="3730"/>
                      <a:pt x="2538" y="3331"/>
                    </a:cubicBezTo>
                    <a:cubicBezTo>
                      <a:pt x="2659" y="3210"/>
                      <a:pt x="2846" y="3052"/>
                      <a:pt x="3113" y="3052"/>
                    </a:cubicBezTo>
                    <a:cubicBezTo>
                      <a:pt x="3476" y="3058"/>
                      <a:pt x="3688" y="3355"/>
                      <a:pt x="3761" y="3464"/>
                    </a:cubicBezTo>
                    <a:cubicBezTo>
                      <a:pt x="3973" y="3767"/>
                      <a:pt x="4160" y="4081"/>
                      <a:pt x="4342" y="4390"/>
                    </a:cubicBezTo>
                    <a:cubicBezTo>
                      <a:pt x="4608" y="4826"/>
                      <a:pt x="4856" y="5244"/>
                      <a:pt x="5159" y="5613"/>
                    </a:cubicBezTo>
                    <a:cubicBezTo>
                      <a:pt x="5141" y="5026"/>
                      <a:pt x="5208" y="4433"/>
                      <a:pt x="5365" y="3876"/>
                    </a:cubicBezTo>
                    <a:cubicBezTo>
                      <a:pt x="5395" y="3767"/>
                      <a:pt x="5462" y="3543"/>
                      <a:pt x="5662" y="3391"/>
                    </a:cubicBezTo>
                    <a:cubicBezTo>
                      <a:pt x="5783" y="3300"/>
                      <a:pt x="5928" y="3252"/>
                      <a:pt x="6079" y="3252"/>
                    </a:cubicBezTo>
                    <a:cubicBezTo>
                      <a:pt x="6213" y="3252"/>
                      <a:pt x="6364" y="3300"/>
                      <a:pt x="6485" y="3367"/>
                    </a:cubicBezTo>
                    <a:cubicBezTo>
                      <a:pt x="6667" y="3476"/>
                      <a:pt x="6794" y="3633"/>
                      <a:pt x="6897" y="3761"/>
                    </a:cubicBezTo>
                    <a:cubicBezTo>
                      <a:pt x="7260" y="4221"/>
                      <a:pt x="7623" y="4669"/>
                      <a:pt x="8023" y="5056"/>
                    </a:cubicBezTo>
                    <a:cubicBezTo>
                      <a:pt x="7666" y="4299"/>
                      <a:pt x="7248" y="3573"/>
                      <a:pt x="6836" y="2852"/>
                    </a:cubicBezTo>
                    <a:cubicBezTo>
                      <a:pt x="6310" y="1944"/>
                      <a:pt x="5765" y="1006"/>
                      <a:pt x="5359" y="7"/>
                    </a:cubicBezTo>
                    <a:lnTo>
                      <a:pt x="19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1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41" extrusionOk="0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1"/>
              <p:cNvSpPr/>
              <p:nvPr/>
            </p:nvSpPr>
            <p:spPr>
              <a:xfrm>
                <a:off x="4364544" y="2963908"/>
                <a:ext cx="417985" cy="27370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41" extrusionOk="0">
                    <a:moveTo>
                      <a:pt x="2556" y="0"/>
                    </a:moveTo>
                    <a:cubicBezTo>
                      <a:pt x="1817" y="1393"/>
                      <a:pt x="1073" y="2792"/>
                      <a:pt x="340" y="4184"/>
                    </a:cubicBezTo>
                    <a:cubicBezTo>
                      <a:pt x="195" y="4456"/>
                      <a:pt x="55" y="4723"/>
                      <a:pt x="1" y="5020"/>
                    </a:cubicBezTo>
                    <a:cubicBezTo>
                      <a:pt x="661" y="4214"/>
                      <a:pt x="1333" y="3385"/>
                      <a:pt x="2162" y="2737"/>
                    </a:cubicBezTo>
                    <a:lnTo>
                      <a:pt x="2162" y="2737"/>
                    </a:lnTo>
                    <a:cubicBezTo>
                      <a:pt x="2053" y="3318"/>
                      <a:pt x="1969" y="3912"/>
                      <a:pt x="1908" y="4499"/>
                    </a:cubicBezTo>
                    <a:cubicBezTo>
                      <a:pt x="1902" y="4590"/>
                      <a:pt x="1914" y="4717"/>
                      <a:pt x="2011" y="4717"/>
                    </a:cubicBezTo>
                    <a:cubicBezTo>
                      <a:pt x="2253" y="4093"/>
                      <a:pt x="2556" y="3488"/>
                      <a:pt x="2913" y="2913"/>
                    </a:cubicBezTo>
                    <a:cubicBezTo>
                      <a:pt x="2998" y="2779"/>
                      <a:pt x="3101" y="2640"/>
                      <a:pt x="3264" y="2640"/>
                    </a:cubicBezTo>
                    <a:cubicBezTo>
                      <a:pt x="3391" y="2640"/>
                      <a:pt x="3488" y="2737"/>
                      <a:pt x="3573" y="2828"/>
                    </a:cubicBezTo>
                    <a:cubicBezTo>
                      <a:pt x="4148" y="3445"/>
                      <a:pt x="4608" y="4184"/>
                      <a:pt x="5335" y="4638"/>
                    </a:cubicBezTo>
                    <a:cubicBezTo>
                      <a:pt x="5268" y="4184"/>
                      <a:pt x="5214" y="3736"/>
                      <a:pt x="5177" y="3282"/>
                    </a:cubicBezTo>
                    <a:cubicBezTo>
                      <a:pt x="5171" y="3197"/>
                      <a:pt x="5171" y="3106"/>
                      <a:pt x="5232" y="3052"/>
                    </a:cubicBezTo>
                    <a:cubicBezTo>
                      <a:pt x="5262" y="3025"/>
                      <a:pt x="5297" y="3014"/>
                      <a:pt x="5334" y="3014"/>
                    </a:cubicBezTo>
                    <a:cubicBezTo>
                      <a:pt x="5423" y="3014"/>
                      <a:pt x="5524" y="3078"/>
                      <a:pt x="5601" y="3143"/>
                    </a:cubicBezTo>
                    <a:cubicBezTo>
                      <a:pt x="6449" y="3893"/>
                      <a:pt x="7085" y="4929"/>
                      <a:pt x="8156" y="5340"/>
                    </a:cubicBezTo>
                    <a:cubicBezTo>
                      <a:pt x="6994" y="3566"/>
                      <a:pt x="5831" y="1805"/>
                      <a:pt x="4669" y="31"/>
                    </a:cubicBezTo>
                    <a:lnTo>
                      <a:pt x="25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1"/>
              <p:cNvSpPr/>
              <p:nvPr/>
            </p:nvSpPr>
            <p:spPr>
              <a:xfrm>
                <a:off x="4429725" y="2980358"/>
                <a:ext cx="256622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3331" extrusionOk="0">
                    <a:moveTo>
                      <a:pt x="1284" y="0"/>
                    </a:moveTo>
                    <a:lnTo>
                      <a:pt x="0" y="2416"/>
                    </a:lnTo>
                    <a:cubicBezTo>
                      <a:pt x="134" y="2289"/>
                      <a:pt x="279" y="2168"/>
                      <a:pt x="430" y="2053"/>
                    </a:cubicBezTo>
                    <a:lnTo>
                      <a:pt x="1223" y="1429"/>
                    </a:lnTo>
                    <a:lnTo>
                      <a:pt x="1036" y="2422"/>
                    </a:lnTo>
                    <a:cubicBezTo>
                      <a:pt x="1060" y="2392"/>
                      <a:pt x="1072" y="2355"/>
                      <a:pt x="1096" y="2325"/>
                    </a:cubicBezTo>
                    <a:cubicBezTo>
                      <a:pt x="1163" y="2210"/>
                      <a:pt x="1375" y="1871"/>
                      <a:pt x="1768" y="1871"/>
                    </a:cubicBezTo>
                    <a:cubicBezTo>
                      <a:pt x="2083" y="1871"/>
                      <a:pt x="2277" y="2089"/>
                      <a:pt x="2362" y="2180"/>
                    </a:cubicBezTo>
                    <a:cubicBezTo>
                      <a:pt x="2525" y="2368"/>
                      <a:pt x="2689" y="2561"/>
                      <a:pt x="2846" y="2749"/>
                    </a:cubicBezTo>
                    <a:cubicBezTo>
                      <a:pt x="3009" y="2943"/>
                      <a:pt x="3179" y="3149"/>
                      <a:pt x="3355" y="3330"/>
                    </a:cubicBezTo>
                    <a:cubicBezTo>
                      <a:pt x="3336" y="3185"/>
                      <a:pt x="3324" y="3052"/>
                      <a:pt x="3306" y="2925"/>
                    </a:cubicBezTo>
                    <a:cubicBezTo>
                      <a:pt x="3300" y="2840"/>
                      <a:pt x="3276" y="2567"/>
                      <a:pt x="3488" y="2386"/>
                    </a:cubicBezTo>
                    <a:cubicBezTo>
                      <a:pt x="3585" y="2301"/>
                      <a:pt x="3706" y="2259"/>
                      <a:pt x="3845" y="2259"/>
                    </a:cubicBezTo>
                    <a:cubicBezTo>
                      <a:pt x="4081" y="2259"/>
                      <a:pt x="4269" y="2392"/>
                      <a:pt x="4360" y="2477"/>
                    </a:cubicBezTo>
                    <a:cubicBezTo>
                      <a:pt x="4596" y="2682"/>
                      <a:pt x="4808" y="2900"/>
                      <a:pt x="5007" y="3118"/>
                    </a:cubicBezTo>
                    <a:lnTo>
                      <a:pt x="2973" y="25"/>
                    </a:lnTo>
                    <a:lnTo>
                      <a:pt x="12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1"/>
              <p:cNvSpPr/>
              <p:nvPr/>
            </p:nvSpPr>
            <p:spPr>
              <a:xfrm>
                <a:off x="4429417" y="2793265"/>
                <a:ext cx="260671" cy="311570"/>
              </a:xfrm>
              <a:custGeom>
                <a:avLst/>
                <a:gdLst/>
                <a:ahLst/>
                <a:cxnLst/>
                <a:rect l="l" t="t" r="r" b="b"/>
                <a:pathLst>
                  <a:path w="5087" h="6080" extrusionOk="0">
                    <a:moveTo>
                      <a:pt x="2434" y="1"/>
                    </a:moveTo>
                    <a:cubicBezTo>
                      <a:pt x="1774" y="1690"/>
                      <a:pt x="884" y="3270"/>
                      <a:pt x="0" y="4856"/>
                    </a:cubicBezTo>
                    <a:cubicBezTo>
                      <a:pt x="545" y="4505"/>
                      <a:pt x="703" y="3712"/>
                      <a:pt x="1284" y="3433"/>
                    </a:cubicBezTo>
                    <a:lnTo>
                      <a:pt x="1284" y="3433"/>
                    </a:lnTo>
                    <a:cubicBezTo>
                      <a:pt x="1126" y="4015"/>
                      <a:pt x="1042" y="4614"/>
                      <a:pt x="1030" y="5219"/>
                    </a:cubicBezTo>
                    <a:cubicBezTo>
                      <a:pt x="1030" y="5336"/>
                      <a:pt x="1069" y="5492"/>
                      <a:pt x="1181" y="5492"/>
                    </a:cubicBezTo>
                    <a:cubicBezTo>
                      <a:pt x="1185" y="5492"/>
                      <a:pt x="1189" y="5492"/>
                      <a:pt x="1193" y="5492"/>
                    </a:cubicBezTo>
                    <a:cubicBezTo>
                      <a:pt x="1344" y="4971"/>
                      <a:pt x="1581" y="4469"/>
                      <a:pt x="1883" y="4015"/>
                    </a:cubicBezTo>
                    <a:cubicBezTo>
                      <a:pt x="1914" y="3972"/>
                      <a:pt x="1950" y="3930"/>
                      <a:pt x="1998" y="3912"/>
                    </a:cubicBezTo>
                    <a:cubicBezTo>
                      <a:pt x="2026" y="3900"/>
                      <a:pt x="2052" y="3894"/>
                      <a:pt x="2075" y="3894"/>
                    </a:cubicBezTo>
                    <a:cubicBezTo>
                      <a:pt x="2158" y="3894"/>
                      <a:pt x="2214" y="3959"/>
                      <a:pt x="2271" y="4021"/>
                    </a:cubicBezTo>
                    <a:cubicBezTo>
                      <a:pt x="2937" y="4892"/>
                      <a:pt x="3300" y="5861"/>
                      <a:pt x="3875" y="6073"/>
                    </a:cubicBezTo>
                    <a:cubicBezTo>
                      <a:pt x="3886" y="6077"/>
                      <a:pt x="3897" y="6079"/>
                      <a:pt x="3907" y="6079"/>
                    </a:cubicBezTo>
                    <a:cubicBezTo>
                      <a:pt x="4061" y="6079"/>
                      <a:pt x="4095" y="5625"/>
                      <a:pt x="4123" y="5443"/>
                    </a:cubicBezTo>
                    <a:cubicBezTo>
                      <a:pt x="4153" y="5261"/>
                      <a:pt x="4216" y="4788"/>
                      <a:pt x="4392" y="4788"/>
                    </a:cubicBezTo>
                    <a:cubicBezTo>
                      <a:pt x="4397" y="4788"/>
                      <a:pt x="4402" y="4789"/>
                      <a:pt x="4408" y="4790"/>
                    </a:cubicBezTo>
                    <a:cubicBezTo>
                      <a:pt x="4514" y="4805"/>
                      <a:pt x="4841" y="5029"/>
                      <a:pt x="4983" y="5029"/>
                    </a:cubicBezTo>
                    <a:cubicBezTo>
                      <a:pt x="5003" y="5029"/>
                      <a:pt x="5020" y="5024"/>
                      <a:pt x="5032" y="5014"/>
                    </a:cubicBezTo>
                    <a:cubicBezTo>
                      <a:pt x="5086" y="4959"/>
                      <a:pt x="4892" y="4566"/>
                      <a:pt x="4862" y="4499"/>
                    </a:cubicBezTo>
                    <a:cubicBezTo>
                      <a:pt x="4033" y="2737"/>
                      <a:pt x="3318" y="2192"/>
                      <a:pt x="2646" y="200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rgbClr val="848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1"/>
              <p:cNvSpPr/>
              <p:nvPr/>
            </p:nvSpPr>
            <p:spPr>
              <a:xfrm>
                <a:off x="4429725" y="2793572"/>
                <a:ext cx="260363" cy="310903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6067" extrusionOk="0">
                    <a:moveTo>
                      <a:pt x="2434" y="1"/>
                    </a:moveTo>
                    <a:cubicBezTo>
                      <a:pt x="1780" y="1684"/>
                      <a:pt x="884" y="3270"/>
                      <a:pt x="0" y="4850"/>
                    </a:cubicBezTo>
                    <a:cubicBezTo>
                      <a:pt x="545" y="4499"/>
                      <a:pt x="703" y="3706"/>
                      <a:pt x="1284" y="3427"/>
                    </a:cubicBezTo>
                    <a:lnTo>
                      <a:pt x="1284" y="3427"/>
                    </a:lnTo>
                    <a:cubicBezTo>
                      <a:pt x="1126" y="4009"/>
                      <a:pt x="1042" y="4608"/>
                      <a:pt x="1030" y="5213"/>
                    </a:cubicBezTo>
                    <a:cubicBezTo>
                      <a:pt x="1030" y="5330"/>
                      <a:pt x="1069" y="5486"/>
                      <a:pt x="1181" y="5486"/>
                    </a:cubicBezTo>
                    <a:cubicBezTo>
                      <a:pt x="1185" y="5486"/>
                      <a:pt x="1189" y="5486"/>
                      <a:pt x="1193" y="5486"/>
                    </a:cubicBezTo>
                    <a:lnTo>
                      <a:pt x="1877" y="4003"/>
                    </a:lnTo>
                    <a:cubicBezTo>
                      <a:pt x="1908" y="3954"/>
                      <a:pt x="1944" y="3918"/>
                      <a:pt x="1992" y="3894"/>
                    </a:cubicBezTo>
                    <a:cubicBezTo>
                      <a:pt x="2019" y="3883"/>
                      <a:pt x="2044" y="3879"/>
                      <a:pt x="2066" y="3879"/>
                    </a:cubicBezTo>
                    <a:cubicBezTo>
                      <a:pt x="2150" y="3879"/>
                      <a:pt x="2207" y="3942"/>
                      <a:pt x="2265" y="4009"/>
                    </a:cubicBezTo>
                    <a:cubicBezTo>
                      <a:pt x="2931" y="4880"/>
                      <a:pt x="3294" y="5849"/>
                      <a:pt x="3869" y="6061"/>
                    </a:cubicBezTo>
                    <a:cubicBezTo>
                      <a:pt x="3880" y="6065"/>
                      <a:pt x="3891" y="6067"/>
                      <a:pt x="3901" y="6067"/>
                    </a:cubicBezTo>
                    <a:cubicBezTo>
                      <a:pt x="4055" y="6067"/>
                      <a:pt x="4089" y="5608"/>
                      <a:pt x="4117" y="5431"/>
                    </a:cubicBezTo>
                    <a:cubicBezTo>
                      <a:pt x="4147" y="5249"/>
                      <a:pt x="4210" y="4770"/>
                      <a:pt x="4386" y="4770"/>
                    </a:cubicBezTo>
                    <a:cubicBezTo>
                      <a:pt x="4391" y="4770"/>
                      <a:pt x="4396" y="4771"/>
                      <a:pt x="4402" y="4771"/>
                    </a:cubicBezTo>
                    <a:cubicBezTo>
                      <a:pt x="4508" y="4793"/>
                      <a:pt x="4835" y="5017"/>
                      <a:pt x="4977" y="5017"/>
                    </a:cubicBezTo>
                    <a:cubicBezTo>
                      <a:pt x="4997" y="5017"/>
                      <a:pt x="5014" y="5012"/>
                      <a:pt x="5026" y="5001"/>
                    </a:cubicBezTo>
                    <a:cubicBezTo>
                      <a:pt x="5080" y="4947"/>
                      <a:pt x="4886" y="4553"/>
                      <a:pt x="4856" y="4487"/>
                    </a:cubicBezTo>
                    <a:cubicBezTo>
                      <a:pt x="4027" y="2725"/>
                      <a:pt x="3312" y="2180"/>
                      <a:pt x="2640" y="188"/>
                    </a:cubicBezTo>
                    <a:lnTo>
                      <a:pt x="24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72" name="Google Shape;1872;p51"/>
            <p:cNvSpPr/>
            <p:nvPr/>
          </p:nvSpPr>
          <p:spPr>
            <a:xfrm>
              <a:off x="4469289" y="2796490"/>
              <a:ext cx="185888" cy="221961"/>
            </a:xfrm>
            <a:custGeom>
              <a:avLst/>
              <a:gdLst/>
              <a:ahLst/>
              <a:cxnLst/>
              <a:rect l="l" t="t" r="r" b="b"/>
              <a:pathLst>
                <a:path w="5081" h="6067" extrusionOk="0">
                  <a:moveTo>
                    <a:pt x="2434" y="1"/>
                  </a:moveTo>
                  <a:cubicBezTo>
                    <a:pt x="1780" y="1684"/>
                    <a:pt x="884" y="3270"/>
                    <a:pt x="0" y="4850"/>
                  </a:cubicBezTo>
                  <a:cubicBezTo>
                    <a:pt x="545" y="4499"/>
                    <a:pt x="703" y="3706"/>
                    <a:pt x="1284" y="3427"/>
                  </a:cubicBezTo>
                  <a:lnTo>
                    <a:pt x="1284" y="3427"/>
                  </a:lnTo>
                  <a:cubicBezTo>
                    <a:pt x="1126" y="4009"/>
                    <a:pt x="1042" y="4608"/>
                    <a:pt x="1030" y="5213"/>
                  </a:cubicBezTo>
                  <a:cubicBezTo>
                    <a:pt x="1030" y="5330"/>
                    <a:pt x="1069" y="5486"/>
                    <a:pt x="1181" y="5486"/>
                  </a:cubicBezTo>
                  <a:cubicBezTo>
                    <a:pt x="1185" y="5486"/>
                    <a:pt x="1189" y="5486"/>
                    <a:pt x="1193" y="5486"/>
                  </a:cubicBezTo>
                  <a:lnTo>
                    <a:pt x="1877" y="4003"/>
                  </a:lnTo>
                  <a:cubicBezTo>
                    <a:pt x="1908" y="3954"/>
                    <a:pt x="1944" y="3918"/>
                    <a:pt x="1992" y="3894"/>
                  </a:cubicBezTo>
                  <a:cubicBezTo>
                    <a:pt x="2019" y="3883"/>
                    <a:pt x="2044" y="3879"/>
                    <a:pt x="2066" y="3879"/>
                  </a:cubicBezTo>
                  <a:cubicBezTo>
                    <a:pt x="2150" y="3879"/>
                    <a:pt x="2207" y="3942"/>
                    <a:pt x="2265" y="4009"/>
                  </a:cubicBezTo>
                  <a:cubicBezTo>
                    <a:pt x="2931" y="4880"/>
                    <a:pt x="3294" y="5849"/>
                    <a:pt x="3869" y="6061"/>
                  </a:cubicBezTo>
                  <a:cubicBezTo>
                    <a:pt x="3880" y="6065"/>
                    <a:pt x="3891" y="6067"/>
                    <a:pt x="3901" y="6067"/>
                  </a:cubicBezTo>
                  <a:cubicBezTo>
                    <a:pt x="4055" y="6067"/>
                    <a:pt x="4089" y="5608"/>
                    <a:pt x="4117" y="5431"/>
                  </a:cubicBezTo>
                  <a:cubicBezTo>
                    <a:pt x="4147" y="5249"/>
                    <a:pt x="4210" y="4770"/>
                    <a:pt x="4386" y="4770"/>
                  </a:cubicBezTo>
                  <a:cubicBezTo>
                    <a:pt x="4391" y="4770"/>
                    <a:pt x="4396" y="4771"/>
                    <a:pt x="4402" y="4771"/>
                  </a:cubicBezTo>
                  <a:cubicBezTo>
                    <a:pt x="4508" y="4793"/>
                    <a:pt x="4835" y="5017"/>
                    <a:pt x="4977" y="5017"/>
                  </a:cubicBezTo>
                  <a:cubicBezTo>
                    <a:pt x="4997" y="5017"/>
                    <a:pt x="5014" y="5012"/>
                    <a:pt x="5026" y="5001"/>
                  </a:cubicBezTo>
                  <a:cubicBezTo>
                    <a:pt x="5080" y="4947"/>
                    <a:pt x="4886" y="4553"/>
                    <a:pt x="4856" y="4487"/>
                  </a:cubicBezTo>
                  <a:cubicBezTo>
                    <a:pt x="4027" y="2725"/>
                    <a:pt x="3312" y="2180"/>
                    <a:pt x="2640" y="188"/>
                  </a:cubicBezTo>
                  <a:lnTo>
                    <a:pt x="24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47D4FCB-5071-4B32-9ED2-BAE7480487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ts &amp; Types of Trees for Education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Parts &amp; Types of Trees for Education by Slidesgo</vt:lpstr>
      <vt:lpstr>Slidesgo Final Pages</vt:lpstr>
      <vt:lpstr>FLORIADE PROJECT GROUP 2</vt:lpstr>
      <vt:lpstr>INSIDE THE FOREST</vt:lpstr>
      <vt:lpstr>THE IDEAL SOLUTION...</vt:lpstr>
      <vt:lpstr>...THAT POSES LOTS OF PROBLEMS</vt:lpstr>
      <vt:lpstr>WHAT IS OCCLUSION?</vt:lpstr>
      <vt:lpstr>LEVITATING ABOVE THE FOREST</vt:lpstr>
      <vt:lpstr>A POSSIBLE ALTERNATIVE</vt:lpstr>
      <vt:lpstr>DOABLE BUT LIMITS USER FREEDOM</vt:lpstr>
      <vt:lpstr>MAKING THE FOOT TRANSPARENT</vt:lpstr>
      <vt:lpstr>COULD BE A REALLY GOOD SOLUTION</vt:lpstr>
      <vt:lpstr>POSSIBLE SETBACKS AND SOLUTIONS</vt:lpstr>
      <vt:lpstr>MAKING THE FOOT AVAILABLE EVERYWHERE</vt:lpstr>
      <vt:lpstr>TAKING A DIFFERENT APROACH</vt:lpstr>
      <vt:lpstr>WHY IS IT GOOD?</vt:lpstr>
      <vt:lpstr>WHY IS IT BAD?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AND TYPES OF TREES FOR EDUCATION</dc:title>
  <cp:revision>342</cp:revision>
  <dcterms:modified xsi:type="dcterms:W3CDTF">2022-02-18T12:19:59Z</dcterms:modified>
</cp:coreProperties>
</file>